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0"/>
  </p:notesMasterIdLst>
  <p:sldIdLst>
    <p:sldId id="256" r:id="rId2"/>
    <p:sldId id="258" r:id="rId3"/>
    <p:sldId id="297" r:id="rId4"/>
    <p:sldId id="259" r:id="rId5"/>
    <p:sldId id="260" r:id="rId6"/>
    <p:sldId id="285" r:id="rId7"/>
    <p:sldId id="261" r:id="rId8"/>
    <p:sldId id="286" r:id="rId9"/>
    <p:sldId id="287" r:id="rId10"/>
    <p:sldId id="299" r:id="rId11"/>
    <p:sldId id="300" r:id="rId12"/>
    <p:sldId id="301" r:id="rId13"/>
    <p:sldId id="302" r:id="rId14"/>
    <p:sldId id="289" r:id="rId15"/>
    <p:sldId id="262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25" r:id="rId33"/>
    <p:sldId id="359" r:id="rId34"/>
    <p:sldId id="358" r:id="rId35"/>
    <p:sldId id="363" r:id="rId36"/>
    <p:sldId id="364" r:id="rId37"/>
    <p:sldId id="365" r:id="rId38"/>
    <p:sldId id="366" r:id="rId39"/>
    <p:sldId id="367" r:id="rId40"/>
    <p:sldId id="311" r:id="rId41"/>
    <p:sldId id="312" r:id="rId42"/>
    <p:sldId id="313" r:id="rId43"/>
    <p:sldId id="314" r:id="rId44"/>
    <p:sldId id="315" r:id="rId45"/>
    <p:sldId id="328" r:id="rId46"/>
    <p:sldId id="360" r:id="rId47"/>
    <p:sldId id="361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9" r:id="rId58"/>
    <p:sldId id="362" r:id="rId59"/>
  </p:sldIdLst>
  <p:sldSz cx="9144000" cy="5143500" type="screen16x9"/>
  <p:notesSz cx="6858000" cy="9144000"/>
  <p:embeddedFontLst>
    <p:embeddedFont>
      <p:font typeface="Sniglet" charset="0"/>
      <p:regular r:id="rId61"/>
    </p:embeddedFont>
    <p:embeddedFont>
      <p:font typeface="Aurebesh" pitchFamily="2" charset="0"/>
      <p:regular r:id="rId62"/>
    </p:embeddedFont>
    <p:embeddedFont>
      <p:font typeface="Dosis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1A17793D-5403-4DA2-AA55-18E6224419DC}">
  <a:tblStyle styleId="{1A17793D-5403-4DA2-AA55-18E6224419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69E347-9BF5-4ED3-946F-F2B0452188A5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F29E2CA2-9D5F-45B0-8CFE-758249848897}">
      <dgm:prSet phldrT="[Texto]"/>
      <dgm:spPr/>
      <dgm:t>
        <a:bodyPr/>
        <a:lstStyle/>
        <a:p>
          <a:r>
            <a:rPr lang="es-MX" dirty="0" smtClean="0">
              <a:latin typeface="Sniglet" charset="0"/>
            </a:rPr>
            <a:t>Robótica</a:t>
          </a:r>
          <a:endParaRPr lang="es-MX" dirty="0">
            <a:latin typeface="Sniglet" charset="0"/>
          </a:endParaRPr>
        </a:p>
      </dgm:t>
    </dgm:pt>
    <dgm:pt modelId="{FC3DDB17-3D5E-44CA-9278-0C4DE983283C}" type="parTrans" cxnId="{A04B4725-CB67-40C6-AF28-51B773D27D20}">
      <dgm:prSet/>
      <dgm:spPr/>
      <dgm:t>
        <a:bodyPr/>
        <a:lstStyle/>
        <a:p>
          <a:endParaRPr lang="es-MX"/>
        </a:p>
      </dgm:t>
    </dgm:pt>
    <dgm:pt modelId="{B6A311EE-9E3E-488F-A432-DD453C8AB2C7}" type="sibTrans" cxnId="{A04B4725-CB67-40C6-AF28-51B773D27D20}">
      <dgm:prSet/>
      <dgm:spPr/>
      <dgm:t>
        <a:bodyPr/>
        <a:lstStyle/>
        <a:p>
          <a:endParaRPr lang="es-MX"/>
        </a:p>
      </dgm:t>
    </dgm:pt>
    <dgm:pt modelId="{8DCF7CAB-3E3B-4767-BDE4-0C2290665B6B}">
      <dgm:prSet phldrT="[Texto]"/>
      <dgm:spPr/>
      <dgm:t>
        <a:bodyPr/>
        <a:lstStyle/>
        <a:p>
          <a:r>
            <a:rPr lang="es-MX" dirty="0" smtClean="0">
              <a:latin typeface="Sniglet" charset="0"/>
            </a:rPr>
            <a:t>Voz</a:t>
          </a:r>
          <a:endParaRPr lang="es-MX" dirty="0">
            <a:latin typeface="Sniglet" charset="0"/>
          </a:endParaRPr>
        </a:p>
      </dgm:t>
    </dgm:pt>
    <dgm:pt modelId="{E8F34235-A1ED-498E-8FA0-5E6447A3E6B7}" type="parTrans" cxnId="{4EA69B94-DFD0-4FEF-B751-F172336EBB1E}">
      <dgm:prSet/>
      <dgm:spPr/>
      <dgm:t>
        <a:bodyPr/>
        <a:lstStyle/>
        <a:p>
          <a:endParaRPr lang="es-MX"/>
        </a:p>
      </dgm:t>
    </dgm:pt>
    <dgm:pt modelId="{F28FB48C-4BB4-4C84-AECA-1A61A45E7CD7}" type="sibTrans" cxnId="{4EA69B94-DFD0-4FEF-B751-F172336EBB1E}">
      <dgm:prSet/>
      <dgm:spPr/>
      <dgm:t>
        <a:bodyPr/>
        <a:lstStyle/>
        <a:p>
          <a:endParaRPr lang="es-MX"/>
        </a:p>
      </dgm:t>
    </dgm:pt>
    <dgm:pt modelId="{471CA50E-F90C-458E-A1E9-55866F8DEDC5}">
      <dgm:prSet phldrT="[Texto]"/>
      <dgm:spPr/>
      <dgm:t>
        <a:bodyPr/>
        <a:lstStyle/>
        <a:p>
          <a:r>
            <a:rPr lang="es-MX" dirty="0" smtClean="0">
              <a:latin typeface="Sniglet" charset="0"/>
            </a:rPr>
            <a:t>N.L.P</a:t>
          </a:r>
          <a:endParaRPr lang="es-MX" dirty="0">
            <a:latin typeface="Sniglet" charset="0"/>
          </a:endParaRPr>
        </a:p>
      </dgm:t>
    </dgm:pt>
    <dgm:pt modelId="{5C0BE523-FAD8-4425-A7C0-7DEA79F2412F}" type="parTrans" cxnId="{763FFF3B-F74E-4AE4-821D-EDF36F83284F}">
      <dgm:prSet/>
      <dgm:spPr/>
      <dgm:t>
        <a:bodyPr/>
        <a:lstStyle/>
        <a:p>
          <a:endParaRPr lang="es-MX"/>
        </a:p>
      </dgm:t>
    </dgm:pt>
    <dgm:pt modelId="{8072F283-B72E-456C-A295-24C7F12F52C4}" type="sibTrans" cxnId="{763FFF3B-F74E-4AE4-821D-EDF36F83284F}">
      <dgm:prSet/>
      <dgm:spPr/>
      <dgm:t>
        <a:bodyPr/>
        <a:lstStyle/>
        <a:p>
          <a:endParaRPr lang="es-MX"/>
        </a:p>
      </dgm:t>
    </dgm:pt>
    <dgm:pt modelId="{DE2BA672-A4BD-4A11-AD71-FF00409F0814}">
      <dgm:prSet phldrT="[Texto]"/>
      <dgm:spPr/>
      <dgm:t>
        <a:bodyPr/>
        <a:lstStyle/>
        <a:p>
          <a:r>
            <a:rPr lang="es-MX" dirty="0" smtClean="0">
              <a:latin typeface="Sniglet" charset="0"/>
            </a:rPr>
            <a:t>Visión</a:t>
          </a:r>
          <a:endParaRPr lang="es-MX" dirty="0">
            <a:latin typeface="Sniglet" charset="0"/>
          </a:endParaRPr>
        </a:p>
      </dgm:t>
    </dgm:pt>
    <dgm:pt modelId="{C6B28E4E-C61C-4C5C-A41F-6179FCFA89B2}" type="parTrans" cxnId="{604E1C70-BE90-47BA-B61C-70A7E0E9FAE5}">
      <dgm:prSet/>
      <dgm:spPr/>
      <dgm:t>
        <a:bodyPr/>
        <a:lstStyle/>
        <a:p>
          <a:endParaRPr lang="es-MX"/>
        </a:p>
      </dgm:t>
    </dgm:pt>
    <dgm:pt modelId="{6D1DBF0F-171E-4697-89F8-7D9139A6F794}" type="sibTrans" cxnId="{604E1C70-BE90-47BA-B61C-70A7E0E9FAE5}">
      <dgm:prSet/>
      <dgm:spPr/>
      <dgm:t>
        <a:bodyPr/>
        <a:lstStyle/>
        <a:p>
          <a:endParaRPr lang="es-MX"/>
        </a:p>
      </dgm:t>
    </dgm:pt>
    <dgm:pt modelId="{2A9A1BF2-ADB5-46FF-904C-6BD0DCBA2930}" type="pres">
      <dgm:prSet presAssocID="{A969E347-9BF5-4ED3-946F-F2B0452188A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5CF06397-FCEF-4AD0-97FA-A94AD55935F3}" type="pres">
      <dgm:prSet presAssocID="{A969E347-9BF5-4ED3-946F-F2B0452188A5}" presName="cycle" presStyleCnt="0"/>
      <dgm:spPr/>
    </dgm:pt>
    <dgm:pt modelId="{81E3DD9B-C8AB-485E-86F6-E81E938979AA}" type="pres">
      <dgm:prSet presAssocID="{A969E347-9BF5-4ED3-946F-F2B0452188A5}" presName="centerShape" presStyleCnt="0"/>
      <dgm:spPr/>
    </dgm:pt>
    <dgm:pt modelId="{E400935C-6F5B-427F-A83F-2BA335C43BD3}" type="pres">
      <dgm:prSet presAssocID="{A969E347-9BF5-4ED3-946F-F2B0452188A5}" presName="connSite" presStyleLbl="node1" presStyleIdx="0" presStyleCnt="5"/>
      <dgm:spPr/>
    </dgm:pt>
    <dgm:pt modelId="{B33795E3-7C9D-4F9B-9459-DF11AB259896}" type="pres">
      <dgm:prSet presAssocID="{A969E347-9BF5-4ED3-946F-F2B0452188A5}" presName="visible" presStyleLbl="node1" presStyleIdx="0" presStyleCnt="5" custLinFactNeighborX="-127" custLinFactNeighborY="85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51ED107-C791-4CF0-AE3D-C232259EDBEE}" type="pres">
      <dgm:prSet presAssocID="{FC3DDB17-3D5E-44CA-9278-0C4DE983283C}" presName="Name25" presStyleLbl="parChTrans1D1" presStyleIdx="0" presStyleCnt="4"/>
      <dgm:spPr/>
      <dgm:t>
        <a:bodyPr/>
        <a:lstStyle/>
        <a:p>
          <a:endParaRPr lang="es-MX"/>
        </a:p>
      </dgm:t>
    </dgm:pt>
    <dgm:pt modelId="{A3FBAC47-5C07-4572-960E-0F8B5791DE37}" type="pres">
      <dgm:prSet presAssocID="{F29E2CA2-9D5F-45B0-8CFE-758249848897}" presName="node" presStyleCnt="0"/>
      <dgm:spPr/>
    </dgm:pt>
    <dgm:pt modelId="{4EDE6574-303A-4096-8066-E728FE6CF07A}" type="pres">
      <dgm:prSet presAssocID="{F29E2CA2-9D5F-45B0-8CFE-758249848897}" presName="parentNode" presStyleLbl="node1" presStyleIdx="1" presStyleCnt="5" custLinFactNeighborX="94915" custLinFactNeighborY="39864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98BB941-D08C-4698-BDC2-86BCF71CC2BF}" type="pres">
      <dgm:prSet presAssocID="{F29E2CA2-9D5F-45B0-8CFE-758249848897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D3BCB15-DECA-41F4-8572-F0F1A6250BE3}" type="pres">
      <dgm:prSet presAssocID="{E8F34235-A1ED-498E-8FA0-5E6447A3E6B7}" presName="Name25" presStyleLbl="parChTrans1D1" presStyleIdx="1" presStyleCnt="4"/>
      <dgm:spPr/>
      <dgm:t>
        <a:bodyPr/>
        <a:lstStyle/>
        <a:p>
          <a:endParaRPr lang="es-MX"/>
        </a:p>
      </dgm:t>
    </dgm:pt>
    <dgm:pt modelId="{CB9A9AAF-2ECA-4691-8F34-B39CDF3727B7}" type="pres">
      <dgm:prSet presAssocID="{8DCF7CAB-3E3B-4767-BDE4-0C2290665B6B}" presName="node" presStyleCnt="0"/>
      <dgm:spPr/>
    </dgm:pt>
    <dgm:pt modelId="{7D97C9F3-D1FA-475B-B647-FCB8CD4C8596}" type="pres">
      <dgm:prSet presAssocID="{8DCF7CAB-3E3B-4767-BDE4-0C2290665B6B}" presName="parentNode" presStyleLbl="node1" presStyleIdx="2" presStyleCnt="5" custLinFactNeighborX="94627" custLinFactNeighborY="72579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668455A-9EBF-4150-A7F9-0DA604E2705D}" type="pres">
      <dgm:prSet presAssocID="{8DCF7CAB-3E3B-4767-BDE4-0C2290665B6B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F2771FE0-7E19-467A-A148-6F2025433636}" type="pres">
      <dgm:prSet presAssocID="{5C0BE523-FAD8-4425-A7C0-7DEA79F2412F}" presName="Name25" presStyleLbl="parChTrans1D1" presStyleIdx="2" presStyleCnt="4"/>
      <dgm:spPr/>
      <dgm:t>
        <a:bodyPr/>
        <a:lstStyle/>
        <a:p>
          <a:endParaRPr lang="es-MX"/>
        </a:p>
      </dgm:t>
    </dgm:pt>
    <dgm:pt modelId="{2BADEA15-BFC6-477E-84EA-ED68188B5ADC}" type="pres">
      <dgm:prSet presAssocID="{471CA50E-F90C-458E-A1E9-55866F8DEDC5}" presName="node" presStyleCnt="0"/>
      <dgm:spPr/>
    </dgm:pt>
    <dgm:pt modelId="{ACC78AF2-D701-4D9C-865D-6CB56BC70B79}" type="pres">
      <dgm:prSet presAssocID="{471CA50E-F90C-458E-A1E9-55866F8DEDC5}" presName="parentNode" presStyleLbl="node1" presStyleIdx="3" presStyleCnt="5" custLinFactNeighborX="-6944" custLinFactNeighborY="49712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B7FE263-57A7-421C-A2B0-10D993EC2540}" type="pres">
      <dgm:prSet presAssocID="{471CA50E-F90C-458E-A1E9-55866F8DEDC5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4DFB0D90-46E0-4B5A-8710-A1CE0F05E907}" type="pres">
      <dgm:prSet presAssocID="{C6B28E4E-C61C-4C5C-A41F-6179FCFA89B2}" presName="Name25" presStyleLbl="parChTrans1D1" presStyleIdx="3" presStyleCnt="4"/>
      <dgm:spPr/>
      <dgm:t>
        <a:bodyPr/>
        <a:lstStyle/>
        <a:p>
          <a:endParaRPr lang="es-MX"/>
        </a:p>
      </dgm:t>
    </dgm:pt>
    <dgm:pt modelId="{89B643C4-4D0C-454F-A126-4BB21508454C}" type="pres">
      <dgm:prSet presAssocID="{DE2BA672-A4BD-4A11-AD71-FF00409F0814}" presName="node" presStyleCnt="0"/>
      <dgm:spPr/>
    </dgm:pt>
    <dgm:pt modelId="{6E373EA8-D96F-4FA7-BC67-F92AC43C7DB2}" type="pres">
      <dgm:prSet presAssocID="{DE2BA672-A4BD-4A11-AD71-FF00409F0814}" presName="parentNode" presStyleLbl="node1" presStyleIdx="4" presStyleCnt="5" custLinFactX="100000" custLinFactY="-100000" custLinFactNeighborX="189928" custLinFactNeighborY="-162251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5E76EFB-C08D-43B6-8197-3AA732BFAEB5}" type="pres">
      <dgm:prSet presAssocID="{DE2BA672-A4BD-4A11-AD71-FF00409F0814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888BAC7F-852D-4DB6-943C-DFFD5AE8DC2B}" type="presOf" srcId="{FC3DDB17-3D5E-44CA-9278-0C4DE983283C}" destId="{251ED107-C791-4CF0-AE3D-C232259EDBEE}" srcOrd="0" destOrd="0" presId="urn:microsoft.com/office/officeart/2005/8/layout/radial2"/>
    <dgm:cxn modelId="{53205B3F-8D35-42FB-884A-D8DDD2309598}" type="presOf" srcId="{E8F34235-A1ED-498E-8FA0-5E6447A3E6B7}" destId="{5D3BCB15-DECA-41F4-8572-F0F1A6250BE3}" srcOrd="0" destOrd="0" presId="urn:microsoft.com/office/officeart/2005/8/layout/radial2"/>
    <dgm:cxn modelId="{8CE6E99B-1893-4C34-A75B-CBDE062AD7F0}" type="presOf" srcId="{8DCF7CAB-3E3B-4767-BDE4-0C2290665B6B}" destId="{7D97C9F3-D1FA-475B-B647-FCB8CD4C8596}" srcOrd="0" destOrd="0" presId="urn:microsoft.com/office/officeart/2005/8/layout/radial2"/>
    <dgm:cxn modelId="{C4C1C484-9F44-40C3-851B-8B729A4ABB23}" type="presOf" srcId="{C6B28E4E-C61C-4C5C-A41F-6179FCFA89B2}" destId="{4DFB0D90-46E0-4B5A-8710-A1CE0F05E907}" srcOrd="0" destOrd="0" presId="urn:microsoft.com/office/officeart/2005/8/layout/radial2"/>
    <dgm:cxn modelId="{604E1C70-BE90-47BA-B61C-70A7E0E9FAE5}" srcId="{A969E347-9BF5-4ED3-946F-F2B0452188A5}" destId="{DE2BA672-A4BD-4A11-AD71-FF00409F0814}" srcOrd="3" destOrd="0" parTransId="{C6B28E4E-C61C-4C5C-A41F-6179FCFA89B2}" sibTransId="{6D1DBF0F-171E-4697-89F8-7D9139A6F794}"/>
    <dgm:cxn modelId="{274CFFBA-193B-4F8D-BB02-C45D23C04F04}" type="presOf" srcId="{F29E2CA2-9D5F-45B0-8CFE-758249848897}" destId="{4EDE6574-303A-4096-8066-E728FE6CF07A}" srcOrd="0" destOrd="0" presId="urn:microsoft.com/office/officeart/2005/8/layout/radial2"/>
    <dgm:cxn modelId="{763FFF3B-F74E-4AE4-821D-EDF36F83284F}" srcId="{A969E347-9BF5-4ED3-946F-F2B0452188A5}" destId="{471CA50E-F90C-458E-A1E9-55866F8DEDC5}" srcOrd="2" destOrd="0" parTransId="{5C0BE523-FAD8-4425-A7C0-7DEA79F2412F}" sibTransId="{8072F283-B72E-456C-A295-24C7F12F52C4}"/>
    <dgm:cxn modelId="{79218320-1EF0-421C-B876-AD10D5863886}" type="presOf" srcId="{471CA50E-F90C-458E-A1E9-55866F8DEDC5}" destId="{ACC78AF2-D701-4D9C-865D-6CB56BC70B79}" srcOrd="0" destOrd="0" presId="urn:microsoft.com/office/officeart/2005/8/layout/radial2"/>
    <dgm:cxn modelId="{3AA81F69-513C-418A-9A98-EEC87EBB36A6}" type="presOf" srcId="{DE2BA672-A4BD-4A11-AD71-FF00409F0814}" destId="{6E373EA8-D96F-4FA7-BC67-F92AC43C7DB2}" srcOrd="0" destOrd="0" presId="urn:microsoft.com/office/officeart/2005/8/layout/radial2"/>
    <dgm:cxn modelId="{A04B4725-CB67-40C6-AF28-51B773D27D20}" srcId="{A969E347-9BF5-4ED3-946F-F2B0452188A5}" destId="{F29E2CA2-9D5F-45B0-8CFE-758249848897}" srcOrd="0" destOrd="0" parTransId="{FC3DDB17-3D5E-44CA-9278-0C4DE983283C}" sibTransId="{B6A311EE-9E3E-488F-A432-DD453C8AB2C7}"/>
    <dgm:cxn modelId="{00ECFD39-D032-49C8-839D-99321F597BD7}" type="presOf" srcId="{5C0BE523-FAD8-4425-A7C0-7DEA79F2412F}" destId="{F2771FE0-7E19-467A-A148-6F2025433636}" srcOrd="0" destOrd="0" presId="urn:microsoft.com/office/officeart/2005/8/layout/radial2"/>
    <dgm:cxn modelId="{4EA69B94-DFD0-4FEF-B751-F172336EBB1E}" srcId="{A969E347-9BF5-4ED3-946F-F2B0452188A5}" destId="{8DCF7CAB-3E3B-4767-BDE4-0C2290665B6B}" srcOrd="1" destOrd="0" parTransId="{E8F34235-A1ED-498E-8FA0-5E6447A3E6B7}" sibTransId="{F28FB48C-4BB4-4C84-AECA-1A61A45E7CD7}"/>
    <dgm:cxn modelId="{85EA1A24-402C-40AC-9947-1AE2833DD259}" type="presOf" srcId="{A969E347-9BF5-4ED3-946F-F2B0452188A5}" destId="{2A9A1BF2-ADB5-46FF-904C-6BD0DCBA2930}" srcOrd="0" destOrd="0" presId="urn:microsoft.com/office/officeart/2005/8/layout/radial2"/>
    <dgm:cxn modelId="{91A5FA87-269E-4A45-B473-55BB6ADB3604}" type="presParOf" srcId="{2A9A1BF2-ADB5-46FF-904C-6BD0DCBA2930}" destId="{5CF06397-FCEF-4AD0-97FA-A94AD55935F3}" srcOrd="0" destOrd="0" presId="urn:microsoft.com/office/officeart/2005/8/layout/radial2"/>
    <dgm:cxn modelId="{253659C1-F7E9-480A-9695-997B1CACC834}" type="presParOf" srcId="{5CF06397-FCEF-4AD0-97FA-A94AD55935F3}" destId="{81E3DD9B-C8AB-485E-86F6-E81E938979AA}" srcOrd="0" destOrd="0" presId="urn:microsoft.com/office/officeart/2005/8/layout/radial2"/>
    <dgm:cxn modelId="{F4A8D2AE-854A-41AD-8C16-EE4E3867E554}" type="presParOf" srcId="{81E3DD9B-C8AB-485E-86F6-E81E938979AA}" destId="{E400935C-6F5B-427F-A83F-2BA335C43BD3}" srcOrd="0" destOrd="0" presId="urn:microsoft.com/office/officeart/2005/8/layout/radial2"/>
    <dgm:cxn modelId="{BA3545C1-27E5-4242-9AFB-F937B5CC7C6D}" type="presParOf" srcId="{81E3DD9B-C8AB-485E-86F6-E81E938979AA}" destId="{B33795E3-7C9D-4F9B-9459-DF11AB259896}" srcOrd="1" destOrd="0" presId="urn:microsoft.com/office/officeart/2005/8/layout/radial2"/>
    <dgm:cxn modelId="{8B97927E-3CBD-4C44-8690-C58466F6E121}" type="presParOf" srcId="{5CF06397-FCEF-4AD0-97FA-A94AD55935F3}" destId="{251ED107-C791-4CF0-AE3D-C232259EDBEE}" srcOrd="1" destOrd="0" presId="urn:microsoft.com/office/officeart/2005/8/layout/radial2"/>
    <dgm:cxn modelId="{21838738-F4B2-4D6E-8DC4-3CEA45BAD85A}" type="presParOf" srcId="{5CF06397-FCEF-4AD0-97FA-A94AD55935F3}" destId="{A3FBAC47-5C07-4572-960E-0F8B5791DE37}" srcOrd="2" destOrd="0" presId="urn:microsoft.com/office/officeart/2005/8/layout/radial2"/>
    <dgm:cxn modelId="{DB845431-91C5-4BDD-AC4D-783935F12A31}" type="presParOf" srcId="{A3FBAC47-5C07-4572-960E-0F8B5791DE37}" destId="{4EDE6574-303A-4096-8066-E728FE6CF07A}" srcOrd="0" destOrd="0" presId="urn:microsoft.com/office/officeart/2005/8/layout/radial2"/>
    <dgm:cxn modelId="{9A4F371E-0965-4B34-AB49-9AE0B945C0E6}" type="presParOf" srcId="{A3FBAC47-5C07-4572-960E-0F8B5791DE37}" destId="{C98BB941-D08C-4698-BDC2-86BCF71CC2BF}" srcOrd="1" destOrd="0" presId="urn:microsoft.com/office/officeart/2005/8/layout/radial2"/>
    <dgm:cxn modelId="{8B852288-DD0E-45DF-B592-7F0CC11C48DC}" type="presParOf" srcId="{5CF06397-FCEF-4AD0-97FA-A94AD55935F3}" destId="{5D3BCB15-DECA-41F4-8572-F0F1A6250BE3}" srcOrd="3" destOrd="0" presId="urn:microsoft.com/office/officeart/2005/8/layout/radial2"/>
    <dgm:cxn modelId="{A144B44B-17D9-4311-AC6D-ADB88875CE9A}" type="presParOf" srcId="{5CF06397-FCEF-4AD0-97FA-A94AD55935F3}" destId="{CB9A9AAF-2ECA-4691-8F34-B39CDF3727B7}" srcOrd="4" destOrd="0" presId="urn:microsoft.com/office/officeart/2005/8/layout/radial2"/>
    <dgm:cxn modelId="{B3A6EA95-A116-4193-84CF-DEAD420F7947}" type="presParOf" srcId="{CB9A9AAF-2ECA-4691-8F34-B39CDF3727B7}" destId="{7D97C9F3-D1FA-475B-B647-FCB8CD4C8596}" srcOrd="0" destOrd="0" presId="urn:microsoft.com/office/officeart/2005/8/layout/radial2"/>
    <dgm:cxn modelId="{B3841209-5292-490B-B6DF-8580A9E21097}" type="presParOf" srcId="{CB9A9AAF-2ECA-4691-8F34-B39CDF3727B7}" destId="{E668455A-9EBF-4150-A7F9-0DA604E2705D}" srcOrd="1" destOrd="0" presId="urn:microsoft.com/office/officeart/2005/8/layout/radial2"/>
    <dgm:cxn modelId="{00205B5A-7A93-45A4-B2C6-854B63F9E0FF}" type="presParOf" srcId="{5CF06397-FCEF-4AD0-97FA-A94AD55935F3}" destId="{F2771FE0-7E19-467A-A148-6F2025433636}" srcOrd="5" destOrd="0" presId="urn:microsoft.com/office/officeart/2005/8/layout/radial2"/>
    <dgm:cxn modelId="{0FAAEB24-F29A-4C70-883F-4B1540FA3256}" type="presParOf" srcId="{5CF06397-FCEF-4AD0-97FA-A94AD55935F3}" destId="{2BADEA15-BFC6-477E-84EA-ED68188B5ADC}" srcOrd="6" destOrd="0" presId="urn:microsoft.com/office/officeart/2005/8/layout/radial2"/>
    <dgm:cxn modelId="{C82A6845-945C-471C-8C8F-57EE544EF186}" type="presParOf" srcId="{2BADEA15-BFC6-477E-84EA-ED68188B5ADC}" destId="{ACC78AF2-D701-4D9C-865D-6CB56BC70B79}" srcOrd="0" destOrd="0" presId="urn:microsoft.com/office/officeart/2005/8/layout/radial2"/>
    <dgm:cxn modelId="{E46354B2-040F-4244-BFC1-3C2776FF85B7}" type="presParOf" srcId="{2BADEA15-BFC6-477E-84EA-ED68188B5ADC}" destId="{5B7FE263-57A7-421C-A2B0-10D993EC2540}" srcOrd="1" destOrd="0" presId="urn:microsoft.com/office/officeart/2005/8/layout/radial2"/>
    <dgm:cxn modelId="{5954618D-9347-403F-B5AD-0E476C76AA81}" type="presParOf" srcId="{5CF06397-FCEF-4AD0-97FA-A94AD55935F3}" destId="{4DFB0D90-46E0-4B5A-8710-A1CE0F05E907}" srcOrd="7" destOrd="0" presId="urn:microsoft.com/office/officeart/2005/8/layout/radial2"/>
    <dgm:cxn modelId="{BAEB0377-FA4A-43FA-8527-B9E5978CE26E}" type="presParOf" srcId="{5CF06397-FCEF-4AD0-97FA-A94AD55935F3}" destId="{89B643C4-4D0C-454F-A126-4BB21508454C}" srcOrd="8" destOrd="0" presId="urn:microsoft.com/office/officeart/2005/8/layout/radial2"/>
    <dgm:cxn modelId="{BCFA8066-27A6-4637-9C7B-B26E5E0742A8}" type="presParOf" srcId="{89B643C4-4D0C-454F-A126-4BB21508454C}" destId="{6E373EA8-D96F-4FA7-BC67-F92AC43C7DB2}" srcOrd="0" destOrd="0" presId="urn:microsoft.com/office/officeart/2005/8/layout/radial2"/>
    <dgm:cxn modelId="{7B52B8A7-FA88-422D-B1A2-E7AEE55419EB}" type="presParOf" srcId="{89B643C4-4D0C-454F-A126-4BB21508454C}" destId="{15E76EFB-C08D-43B6-8197-3AA732BFAEB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69E347-9BF5-4ED3-946F-F2B0452188A5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F29E2CA2-9D5F-45B0-8CFE-758249848897}">
      <dgm:prSet phldrT="[Texto]"/>
      <dgm:spPr/>
      <dgm:t>
        <a:bodyPr/>
        <a:lstStyle/>
        <a:p>
          <a:r>
            <a:rPr lang="es-MX" dirty="0" smtClean="0">
              <a:latin typeface="Sniglet" charset="0"/>
            </a:rPr>
            <a:t>Robótica</a:t>
          </a:r>
          <a:endParaRPr lang="es-MX" dirty="0">
            <a:latin typeface="Sniglet" charset="0"/>
          </a:endParaRPr>
        </a:p>
      </dgm:t>
    </dgm:pt>
    <dgm:pt modelId="{FC3DDB17-3D5E-44CA-9278-0C4DE983283C}" type="parTrans" cxnId="{A04B4725-CB67-40C6-AF28-51B773D27D20}">
      <dgm:prSet/>
      <dgm:spPr/>
      <dgm:t>
        <a:bodyPr/>
        <a:lstStyle/>
        <a:p>
          <a:endParaRPr lang="es-MX"/>
        </a:p>
      </dgm:t>
    </dgm:pt>
    <dgm:pt modelId="{B6A311EE-9E3E-488F-A432-DD453C8AB2C7}" type="sibTrans" cxnId="{A04B4725-CB67-40C6-AF28-51B773D27D20}">
      <dgm:prSet/>
      <dgm:spPr/>
      <dgm:t>
        <a:bodyPr/>
        <a:lstStyle/>
        <a:p>
          <a:endParaRPr lang="es-MX"/>
        </a:p>
      </dgm:t>
    </dgm:pt>
    <dgm:pt modelId="{8DCF7CAB-3E3B-4767-BDE4-0C2290665B6B}">
      <dgm:prSet phldrT="[Texto]"/>
      <dgm:spPr/>
      <dgm:t>
        <a:bodyPr/>
        <a:lstStyle/>
        <a:p>
          <a:r>
            <a:rPr lang="es-MX" dirty="0" smtClean="0">
              <a:latin typeface="Sniglet" charset="0"/>
            </a:rPr>
            <a:t>Voz</a:t>
          </a:r>
          <a:endParaRPr lang="es-MX" dirty="0">
            <a:latin typeface="Sniglet" charset="0"/>
          </a:endParaRPr>
        </a:p>
      </dgm:t>
    </dgm:pt>
    <dgm:pt modelId="{E8F34235-A1ED-498E-8FA0-5E6447A3E6B7}" type="parTrans" cxnId="{4EA69B94-DFD0-4FEF-B751-F172336EBB1E}">
      <dgm:prSet/>
      <dgm:spPr/>
      <dgm:t>
        <a:bodyPr/>
        <a:lstStyle/>
        <a:p>
          <a:endParaRPr lang="es-MX"/>
        </a:p>
      </dgm:t>
    </dgm:pt>
    <dgm:pt modelId="{F28FB48C-4BB4-4C84-AECA-1A61A45E7CD7}" type="sibTrans" cxnId="{4EA69B94-DFD0-4FEF-B751-F172336EBB1E}">
      <dgm:prSet/>
      <dgm:spPr/>
      <dgm:t>
        <a:bodyPr/>
        <a:lstStyle/>
        <a:p>
          <a:endParaRPr lang="es-MX"/>
        </a:p>
      </dgm:t>
    </dgm:pt>
    <dgm:pt modelId="{471CA50E-F90C-458E-A1E9-55866F8DEDC5}">
      <dgm:prSet phldrT="[Texto]"/>
      <dgm:spPr/>
      <dgm:t>
        <a:bodyPr/>
        <a:lstStyle/>
        <a:p>
          <a:r>
            <a:rPr lang="es-MX" dirty="0" smtClean="0">
              <a:latin typeface="Sniglet" charset="0"/>
            </a:rPr>
            <a:t>N.L.P</a:t>
          </a:r>
          <a:endParaRPr lang="es-MX" dirty="0">
            <a:latin typeface="Sniglet" charset="0"/>
          </a:endParaRPr>
        </a:p>
      </dgm:t>
    </dgm:pt>
    <dgm:pt modelId="{5C0BE523-FAD8-4425-A7C0-7DEA79F2412F}" type="parTrans" cxnId="{763FFF3B-F74E-4AE4-821D-EDF36F83284F}">
      <dgm:prSet/>
      <dgm:spPr/>
      <dgm:t>
        <a:bodyPr/>
        <a:lstStyle/>
        <a:p>
          <a:endParaRPr lang="es-MX"/>
        </a:p>
      </dgm:t>
    </dgm:pt>
    <dgm:pt modelId="{8072F283-B72E-456C-A295-24C7F12F52C4}" type="sibTrans" cxnId="{763FFF3B-F74E-4AE4-821D-EDF36F83284F}">
      <dgm:prSet/>
      <dgm:spPr/>
      <dgm:t>
        <a:bodyPr/>
        <a:lstStyle/>
        <a:p>
          <a:endParaRPr lang="es-MX"/>
        </a:p>
      </dgm:t>
    </dgm:pt>
    <dgm:pt modelId="{DE2BA672-A4BD-4A11-AD71-FF00409F0814}">
      <dgm:prSet phldrT="[Texto]"/>
      <dgm:spPr/>
      <dgm:t>
        <a:bodyPr/>
        <a:lstStyle/>
        <a:p>
          <a:r>
            <a:rPr lang="es-MX" dirty="0" smtClean="0">
              <a:latin typeface="Sniglet" charset="0"/>
            </a:rPr>
            <a:t>Visión</a:t>
          </a:r>
          <a:endParaRPr lang="es-MX" dirty="0">
            <a:latin typeface="Sniglet" charset="0"/>
          </a:endParaRPr>
        </a:p>
      </dgm:t>
    </dgm:pt>
    <dgm:pt modelId="{C6B28E4E-C61C-4C5C-A41F-6179FCFA89B2}" type="parTrans" cxnId="{604E1C70-BE90-47BA-B61C-70A7E0E9FAE5}">
      <dgm:prSet/>
      <dgm:spPr/>
      <dgm:t>
        <a:bodyPr/>
        <a:lstStyle/>
        <a:p>
          <a:endParaRPr lang="es-MX"/>
        </a:p>
      </dgm:t>
    </dgm:pt>
    <dgm:pt modelId="{6D1DBF0F-171E-4697-89F8-7D9139A6F794}" type="sibTrans" cxnId="{604E1C70-BE90-47BA-B61C-70A7E0E9FAE5}">
      <dgm:prSet/>
      <dgm:spPr/>
      <dgm:t>
        <a:bodyPr/>
        <a:lstStyle/>
        <a:p>
          <a:endParaRPr lang="es-MX"/>
        </a:p>
      </dgm:t>
    </dgm:pt>
    <dgm:pt modelId="{2A9A1BF2-ADB5-46FF-904C-6BD0DCBA2930}" type="pres">
      <dgm:prSet presAssocID="{A969E347-9BF5-4ED3-946F-F2B0452188A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5CF06397-FCEF-4AD0-97FA-A94AD55935F3}" type="pres">
      <dgm:prSet presAssocID="{A969E347-9BF5-4ED3-946F-F2B0452188A5}" presName="cycle" presStyleCnt="0"/>
      <dgm:spPr/>
    </dgm:pt>
    <dgm:pt modelId="{81E3DD9B-C8AB-485E-86F6-E81E938979AA}" type="pres">
      <dgm:prSet presAssocID="{A969E347-9BF5-4ED3-946F-F2B0452188A5}" presName="centerShape" presStyleCnt="0"/>
      <dgm:spPr/>
    </dgm:pt>
    <dgm:pt modelId="{E400935C-6F5B-427F-A83F-2BA335C43BD3}" type="pres">
      <dgm:prSet presAssocID="{A969E347-9BF5-4ED3-946F-F2B0452188A5}" presName="connSite" presStyleLbl="node1" presStyleIdx="0" presStyleCnt="5"/>
      <dgm:spPr/>
    </dgm:pt>
    <dgm:pt modelId="{B33795E3-7C9D-4F9B-9459-DF11AB259896}" type="pres">
      <dgm:prSet presAssocID="{A969E347-9BF5-4ED3-946F-F2B0452188A5}" presName="visible" presStyleLbl="node1" presStyleIdx="0" presStyleCnt="5" custLinFactNeighborX="-127" custLinFactNeighborY="85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51ED107-C791-4CF0-AE3D-C232259EDBEE}" type="pres">
      <dgm:prSet presAssocID="{FC3DDB17-3D5E-44CA-9278-0C4DE983283C}" presName="Name25" presStyleLbl="parChTrans1D1" presStyleIdx="0" presStyleCnt="4"/>
      <dgm:spPr/>
      <dgm:t>
        <a:bodyPr/>
        <a:lstStyle/>
        <a:p>
          <a:endParaRPr lang="es-MX"/>
        </a:p>
      </dgm:t>
    </dgm:pt>
    <dgm:pt modelId="{A3FBAC47-5C07-4572-960E-0F8B5791DE37}" type="pres">
      <dgm:prSet presAssocID="{F29E2CA2-9D5F-45B0-8CFE-758249848897}" presName="node" presStyleCnt="0"/>
      <dgm:spPr/>
    </dgm:pt>
    <dgm:pt modelId="{4EDE6574-303A-4096-8066-E728FE6CF07A}" type="pres">
      <dgm:prSet presAssocID="{F29E2CA2-9D5F-45B0-8CFE-758249848897}" presName="parentNode" presStyleLbl="node1" presStyleIdx="1" presStyleCnt="5" custLinFactNeighborX="94915" custLinFactNeighborY="39864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98BB941-D08C-4698-BDC2-86BCF71CC2BF}" type="pres">
      <dgm:prSet presAssocID="{F29E2CA2-9D5F-45B0-8CFE-758249848897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D3BCB15-DECA-41F4-8572-F0F1A6250BE3}" type="pres">
      <dgm:prSet presAssocID="{E8F34235-A1ED-498E-8FA0-5E6447A3E6B7}" presName="Name25" presStyleLbl="parChTrans1D1" presStyleIdx="1" presStyleCnt="4"/>
      <dgm:spPr/>
      <dgm:t>
        <a:bodyPr/>
        <a:lstStyle/>
        <a:p>
          <a:endParaRPr lang="es-MX"/>
        </a:p>
      </dgm:t>
    </dgm:pt>
    <dgm:pt modelId="{CB9A9AAF-2ECA-4691-8F34-B39CDF3727B7}" type="pres">
      <dgm:prSet presAssocID="{8DCF7CAB-3E3B-4767-BDE4-0C2290665B6B}" presName="node" presStyleCnt="0"/>
      <dgm:spPr/>
    </dgm:pt>
    <dgm:pt modelId="{7D97C9F3-D1FA-475B-B647-FCB8CD4C8596}" type="pres">
      <dgm:prSet presAssocID="{8DCF7CAB-3E3B-4767-BDE4-0C2290665B6B}" presName="parentNode" presStyleLbl="node1" presStyleIdx="2" presStyleCnt="5" custLinFactNeighborX="94627" custLinFactNeighborY="72579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668455A-9EBF-4150-A7F9-0DA604E2705D}" type="pres">
      <dgm:prSet presAssocID="{8DCF7CAB-3E3B-4767-BDE4-0C2290665B6B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F2771FE0-7E19-467A-A148-6F2025433636}" type="pres">
      <dgm:prSet presAssocID="{5C0BE523-FAD8-4425-A7C0-7DEA79F2412F}" presName="Name25" presStyleLbl="parChTrans1D1" presStyleIdx="2" presStyleCnt="4"/>
      <dgm:spPr/>
      <dgm:t>
        <a:bodyPr/>
        <a:lstStyle/>
        <a:p>
          <a:endParaRPr lang="es-MX"/>
        </a:p>
      </dgm:t>
    </dgm:pt>
    <dgm:pt modelId="{2BADEA15-BFC6-477E-84EA-ED68188B5ADC}" type="pres">
      <dgm:prSet presAssocID="{471CA50E-F90C-458E-A1E9-55866F8DEDC5}" presName="node" presStyleCnt="0"/>
      <dgm:spPr/>
    </dgm:pt>
    <dgm:pt modelId="{ACC78AF2-D701-4D9C-865D-6CB56BC70B79}" type="pres">
      <dgm:prSet presAssocID="{471CA50E-F90C-458E-A1E9-55866F8DEDC5}" presName="parentNode" presStyleLbl="node1" presStyleIdx="3" presStyleCnt="5" custLinFactNeighborX="-6944" custLinFactNeighborY="49712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B7FE263-57A7-421C-A2B0-10D993EC2540}" type="pres">
      <dgm:prSet presAssocID="{471CA50E-F90C-458E-A1E9-55866F8DEDC5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4DFB0D90-46E0-4B5A-8710-A1CE0F05E907}" type="pres">
      <dgm:prSet presAssocID="{C6B28E4E-C61C-4C5C-A41F-6179FCFA89B2}" presName="Name25" presStyleLbl="parChTrans1D1" presStyleIdx="3" presStyleCnt="4"/>
      <dgm:spPr/>
      <dgm:t>
        <a:bodyPr/>
        <a:lstStyle/>
        <a:p>
          <a:endParaRPr lang="es-MX"/>
        </a:p>
      </dgm:t>
    </dgm:pt>
    <dgm:pt modelId="{89B643C4-4D0C-454F-A126-4BB21508454C}" type="pres">
      <dgm:prSet presAssocID="{DE2BA672-A4BD-4A11-AD71-FF00409F0814}" presName="node" presStyleCnt="0"/>
      <dgm:spPr/>
    </dgm:pt>
    <dgm:pt modelId="{6E373EA8-D96F-4FA7-BC67-F92AC43C7DB2}" type="pres">
      <dgm:prSet presAssocID="{DE2BA672-A4BD-4A11-AD71-FF00409F0814}" presName="parentNode" presStyleLbl="node1" presStyleIdx="4" presStyleCnt="5" custLinFactX="100000" custLinFactY="-100000" custLinFactNeighborX="189928" custLinFactNeighborY="-162251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5E76EFB-C08D-43B6-8197-3AA732BFAEB5}" type="pres">
      <dgm:prSet presAssocID="{DE2BA672-A4BD-4A11-AD71-FF00409F0814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ED82288-4C12-4E0B-AE41-7AAD650B3FB5}" type="presOf" srcId="{E8F34235-A1ED-498E-8FA0-5E6447A3E6B7}" destId="{5D3BCB15-DECA-41F4-8572-F0F1A6250BE3}" srcOrd="0" destOrd="0" presId="urn:microsoft.com/office/officeart/2005/8/layout/radial2"/>
    <dgm:cxn modelId="{3A4A0F37-4F28-4489-879F-31868FD83FC9}" type="presOf" srcId="{471CA50E-F90C-458E-A1E9-55866F8DEDC5}" destId="{ACC78AF2-D701-4D9C-865D-6CB56BC70B79}" srcOrd="0" destOrd="0" presId="urn:microsoft.com/office/officeart/2005/8/layout/radial2"/>
    <dgm:cxn modelId="{472D1BFB-ED00-4CD7-AB0E-07D0E8DE13DF}" type="presOf" srcId="{C6B28E4E-C61C-4C5C-A41F-6179FCFA89B2}" destId="{4DFB0D90-46E0-4B5A-8710-A1CE0F05E907}" srcOrd="0" destOrd="0" presId="urn:microsoft.com/office/officeart/2005/8/layout/radial2"/>
    <dgm:cxn modelId="{604E1C70-BE90-47BA-B61C-70A7E0E9FAE5}" srcId="{A969E347-9BF5-4ED3-946F-F2B0452188A5}" destId="{DE2BA672-A4BD-4A11-AD71-FF00409F0814}" srcOrd="3" destOrd="0" parTransId="{C6B28E4E-C61C-4C5C-A41F-6179FCFA89B2}" sibTransId="{6D1DBF0F-171E-4697-89F8-7D9139A6F794}"/>
    <dgm:cxn modelId="{763FFF3B-F74E-4AE4-821D-EDF36F83284F}" srcId="{A969E347-9BF5-4ED3-946F-F2B0452188A5}" destId="{471CA50E-F90C-458E-A1E9-55866F8DEDC5}" srcOrd="2" destOrd="0" parTransId="{5C0BE523-FAD8-4425-A7C0-7DEA79F2412F}" sibTransId="{8072F283-B72E-456C-A295-24C7F12F52C4}"/>
    <dgm:cxn modelId="{D6B81B92-20D8-4F9D-9806-6C7B0A87F063}" type="presOf" srcId="{8DCF7CAB-3E3B-4767-BDE4-0C2290665B6B}" destId="{7D97C9F3-D1FA-475B-B647-FCB8CD4C8596}" srcOrd="0" destOrd="0" presId="urn:microsoft.com/office/officeart/2005/8/layout/radial2"/>
    <dgm:cxn modelId="{F26E0A5D-73D9-4937-A200-E97C2ADF257C}" type="presOf" srcId="{F29E2CA2-9D5F-45B0-8CFE-758249848897}" destId="{4EDE6574-303A-4096-8066-E728FE6CF07A}" srcOrd="0" destOrd="0" presId="urn:microsoft.com/office/officeart/2005/8/layout/radial2"/>
    <dgm:cxn modelId="{6E360E8B-512D-47BE-9084-FA2ADDD43CB3}" type="presOf" srcId="{DE2BA672-A4BD-4A11-AD71-FF00409F0814}" destId="{6E373EA8-D96F-4FA7-BC67-F92AC43C7DB2}" srcOrd="0" destOrd="0" presId="urn:microsoft.com/office/officeart/2005/8/layout/radial2"/>
    <dgm:cxn modelId="{43DDB9AF-1F6A-432B-92A4-D35322EF0350}" type="presOf" srcId="{A969E347-9BF5-4ED3-946F-F2B0452188A5}" destId="{2A9A1BF2-ADB5-46FF-904C-6BD0DCBA2930}" srcOrd="0" destOrd="0" presId="urn:microsoft.com/office/officeart/2005/8/layout/radial2"/>
    <dgm:cxn modelId="{A04B4725-CB67-40C6-AF28-51B773D27D20}" srcId="{A969E347-9BF5-4ED3-946F-F2B0452188A5}" destId="{F29E2CA2-9D5F-45B0-8CFE-758249848897}" srcOrd="0" destOrd="0" parTransId="{FC3DDB17-3D5E-44CA-9278-0C4DE983283C}" sibTransId="{B6A311EE-9E3E-488F-A432-DD453C8AB2C7}"/>
    <dgm:cxn modelId="{E5365F38-7089-4E5C-A7F2-2EFEC17E6E21}" type="presOf" srcId="{FC3DDB17-3D5E-44CA-9278-0C4DE983283C}" destId="{251ED107-C791-4CF0-AE3D-C232259EDBEE}" srcOrd="0" destOrd="0" presId="urn:microsoft.com/office/officeart/2005/8/layout/radial2"/>
    <dgm:cxn modelId="{AF424141-F44D-45AA-A8FC-9BCF89C63035}" type="presOf" srcId="{5C0BE523-FAD8-4425-A7C0-7DEA79F2412F}" destId="{F2771FE0-7E19-467A-A148-6F2025433636}" srcOrd="0" destOrd="0" presId="urn:microsoft.com/office/officeart/2005/8/layout/radial2"/>
    <dgm:cxn modelId="{4EA69B94-DFD0-4FEF-B751-F172336EBB1E}" srcId="{A969E347-9BF5-4ED3-946F-F2B0452188A5}" destId="{8DCF7CAB-3E3B-4767-BDE4-0C2290665B6B}" srcOrd="1" destOrd="0" parTransId="{E8F34235-A1ED-498E-8FA0-5E6447A3E6B7}" sibTransId="{F28FB48C-4BB4-4C84-AECA-1A61A45E7CD7}"/>
    <dgm:cxn modelId="{6858912B-3DB1-4B4D-BEE9-63390DAB98CD}" type="presParOf" srcId="{2A9A1BF2-ADB5-46FF-904C-6BD0DCBA2930}" destId="{5CF06397-FCEF-4AD0-97FA-A94AD55935F3}" srcOrd="0" destOrd="0" presId="urn:microsoft.com/office/officeart/2005/8/layout/radial2"/>
    <dgm:cxn modelId="{C06CEC2D-FEFF-40BD-9C73-BB80E68FD496}" type="presParOf" srcId="{5CF06397-FCEF-4AD0-97FA-A94AD55935F3}" destId="{81E3DD9B-C8AB-485E-86F6-E81E938979AA}" srcOrd="0" destOrd="0" presId="urn:microsoft.com/office/officeart/2005/8/layout/radial2"/>
    <dgm:cxn modelId="{2E75C63B-A846-4F1A-A09B-D95FB6C8BC5F}" type="presParOf" srcId="{81E3DD9B-C8AB-485E-86F6-E81E938979AA}" destId="{E400935C-6F5B-427F-A83F-2BA335C43BD3}" srcOrd="0" destOrd="0" presId="urn:microsoft.com/office/officeart/2005/8/layout/radial2"/>
    <dgm:cxn modelId="{35630576-6D9A-49AB-A22E-3033F0E65E59}" type="presParOf" srcId="{81E3DD9B-C8AB-485E-86F6-E81E938979AA}" destId="{B33795E3-7C9D-4F9B-9459-DF11AB259896}" srcOrd="1" destOrd="0" presId="urn:microsoft.com/office/officeart/2005/8/layout/radial2"/>
    <dgm:cxn modelId="{0F8F5046-F8D0-42F6-BA60-F59C466EA196}" type="presParOf" srcId="{5CF06397-FCEF-4AD0-97FA-A94AD55935F3}" destId="{251ED107-C791-4CF0-AE3D-C232259EDBEE}" srcOrd="1" destOrd="0" presId="urn:microsoft.com/office/officeart/2005/8/layout/radial2"/>
    <dgm:cxn modelId="{65A56ABB-5C04-465A-9B31-3E9C29C6751F}" type="presParOf" srcId="{5CF06397-FCEF-4AD0-97FA-A94AD55935F3}" destId="{A3FBAC47-5C07-4572-960E-0F8B5791DE37}" srcOrd="2" destOrd="0" presId="urn:microsoft.com/office/officeart/2005/8/layout/radial2"/>
    <dgm:cxn modelId="{07B1EE88-C003-49EE-A376-8A933FF01360}" type="presParOf" srcId="{A3FBAC47-5C07-4572-960E-0F8B5791DE37}" destId="{4EDE6574-303A-4096-8066-E728FE6CF07A}" srcOrd="0" destOrd="0" presId="urn:microsoft.com/office/officeart/2005/8/layout/radial2"/>
    <dgm:cxn modelId="{73C85921-E1A7-4D26-8942-5867C9188DBB}" type="presParOf" srcId="{A3FBAC47-5C07-4572-960E-0F8B5791DE37}" destId="{C98BB941-D08C-4698-BDC2-86BCF71CC2BF}" srcOrd="1" destOrd="0" presId="urn:microsoft.com/office/officeart/2005/8/layout/radial2"/>
    <dgm:cxn modelId="{3DB0D639-7E91-4B87-A800-4BB65612F63A}" type="presParOf" srcId="{5CF06397-FCEF-4AD0-97FA-A94AD55935F3}" destId="{5D3BCB15-DECA-41F4-8572-F0F1A6250BE3}" srcOrd="3" destOrd="0" presId="urn:microsoft.com/office/officeart/2005/8/layout/radial2"/>
    <dgm:cxn modelId="{A91239F5-5358-4D6B-968F-8FAA8D403604}" type="presParOf" srcId="{5CF06397-FCEF-4AD0-97FA-A94AD55935F3}" destId="{CB9A9AAF-2ECA-4691-8F34-B39CDF3727B7}" srcOrd="4" destOrd="0" presId="urn:microsoft.com/office/officeart/2005/8/layout/radial2"/>
    <dgm:cxn modelId="{196BC201-1009-452B-9F32-0B1C7412D465}" type="presParOf" srcId="{CB9A9AAF-2ECA-4691-8F34-B39CDF3727B7}" destId="{7D97C9F3-D1FA-475B-B647-FCB8CD4C8596}" srcOrd="0" destOrd="0" presId="urn:microsoft.com/office/officeart/2005/8/layout/radial2"/>
    <dgm:cxn modelId="{E1CA4435-D01C-4C5D-B16C-0FA81563C896}" type="presParOf" srcId="{CB9A9AAF-2ECA-4691-8F34-B39CDF3727B7}" destId="{E668455A-9EBF-4150-A7F9-0DA604E2705D}" srcOrd="1" destOrd="0" presId="urn:microsoft.com/office/officeart/2005/8/layout/radial2"/>
    <dgm:cxn modelId="{DADB3C4F-7846-473B-9EDD-BF5903CCC2E1}" type="presParOf" srcId="{5CF06397-FCEF-4AD0-97FA-A94AD55935F3}" destId="{F2771FE0-7E19-467A-A148-6F2025433636}" srcOrd="5" destOrd="0" presId="urn:microsoft.com/office/officeart/2005/8/layout/radial2"/>
    <dgm:cxn modelId="{014D13A1-856D-4158-9C5D-36CBABED9AB9}" type="presParOf" srcId="{5CF06397-FCEF-4AD0-97FA-A94AD55935F3}" destId="{2BADEA15-BFC6-477E-84EA-ED68188B5ADC}" srcOrd="6" destOrd="0" presId="urn:microsoft.com/office/officeart/2005/8/layout/radial2"/>
    <dgm:cxn modelId="{2AAB5322-A0E3-420F-9C8F-40C8C4705F72}" type="presParOf" srcId="{2BADEA15-BFC6-477E-84EA-ED68188B5ADC}" destId="{ACC78AF2-D701-4D9C-865D-6CB56BC70B79}" srcOrd="0" destOrd="0" presId="urn:microsoft.com/office/officeart/2005/8/layout/radial2"/>
    <dgm:cxn modelId="{D5F634F9-AF66-4C97-891C-2281E3E30453}" type="presParOf" srcId="{2BADEA15-BFC6-477E-84EA-ED68188B5ADC}" destId="{5B7FE263-57A7-421C-A2B0-10D993EC2540}" srcOrd="1" destOrd="0" presId="urn:microsoft.com/office/officeart/2005/8/layout/radial2"/>
    <dgm:cxn modelId="{6E8BCF4A-AE21-4D75-BF13-09E8FEC3B0CE}" type="presParOf" srcId="{5CF06397-FCEF-4AD0-97FA-A94AD55935F3}" destId="{4DFB0D90-46E0-4B5A-8710-A1CE0F05E907}" srcOrd="7" destOrd="0" presId="urn:microsoft.com/office/officeart/2005/8/layout/radial2"/>
    <dgm:cxn modelId="{73142E2F-A95F-440E-9F57-20EC722A4F77}" type="presParOf" srcId="{5CF06397-FCEF-4AD0-97FA-A94AD55935F3}" destId="{89B643C4-4D0C-454F-A126-4BB21508454C}" srcOrd="8" destOrd="0" presId="urn:microsoft.com/office/officeart/2005/8/layout/radial2"/>
    <dgm:cxn modelId="{CADBB9B6-E050-4C5A-80AC-D1E5002A1576}" type="presParOf" srcId="{89B643C4-4D0C-454F-A126-4BB21508454C}" destId="{6E373EA8-D96F-4FA7-BC67-F92AC43C7DB2}" srcOrd="0" destOrd="0" presId="urn:microsoft.com/office/officeart/2005/8/layout/radial2"/>
    <dgm:cxn modelId="{818B467D-BFC7-4123-A5F6-F9BAC5F409F6}" type="presParOf" srcId="{89B643C4-4D0C-454F-A126-4BB21508454C}" destId="{15E76EFB-C08D-43B6-8197-3AA732BFAEB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DFB0D90-46E0-4B5A-8710-A1CE0F05E907}">
      <dsp:nvSpPr>
        <dsp:cNvPr id="0" name=""/>
        <dsp:cNvSpPr/>
      </dsp:nvSpPr>
      <dsp:spPr>
        <a:xfrm rot="20843942">
          <a:off x="2251732" y="1612834"/>
          <a:ext cx="2566183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2566183" y="221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71FE0-7E19-467A-A148-6F2025433636}">
      <dsp:nvSpPr>
        <dsp:cNvPr id="0" name=""/>
        <dsp:cNvSpPr/>
      </dsp:nvSpPr>
      <dsp:spPr>
        <a:xfrm rot="2198336">
          <a:off x="2221807" y="2583348"/>
          <a:ext cx="615733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615733" y="221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BCB15-DECA-41F4-8572-F0F1A6250BE3}">
      <dsp:nvSpPr>
        <dsp:cNvPr id="0" name=""/>
        <dsp:cNvSpPr/>
      </dsp:nvSpPr>
      <dsp:spPr>
        <a:xfrm rot="110024">
          <a:off x="2282301" y="2047770"/>
          <a:ext cx="1318667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1318667" y="221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ED107-C791-4CF0-AE3D-C232259EDBEE}">
      <dsp:nvSpPr>
        <dsp:cNvPr id="0" name=""/>
        <dsp:cNvSpPr/>
      </dsp:nvSpPr>
      <dsp:spPr>
        <a:xfrm rot="19470564">
          <a:off x="2188496" y="1342058"/>
          <a:ext cx="1013434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1013434" y="221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3795E3-7C9D-4F9B-9459-DF11AB259896}">
      <dsp:nvSpPr>
        <dsp:cNvPr id="0" name=""/>
        <dsp:cNvSpPr/>
      </dsp:nvSpPr>
      <dsp:spPr>
        <a:xfrm>
          <a:off x="1008107" y="1296150"/>
          <a:ext cx="1497210" cy="149721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E6574-303A-4096-8066-E728FE6CF07A}">
      <dsp:nvSpPr>
        <dsp:cNvPr id="0" name=""/>
        <dsp:cNvSpPr/>
      </dsp:nvSpPr>
      <dsp:spPr>
        <a:xfrm>
          <a:off x="3024338" y="360044"/>
          <a:ext cx="898326" cy="898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>
              <a:latin typeface="Sniglet" charset="0"/>
            </a:rPr>
            <a:t>Robótica</a:t>
          </a:r>
          <a:endParaRPr lang="es-MX" sz="1200" kern="1200" dirty="0">
            <a:latin typeface="Sniglet" charset="0"/>
          </a:endParaRPr>
        </a:p>
      </dsp:txBody>
      <dsp:txXfrm>
        <a:off x="3024338" y="360044"/>
        <a:ext cx="898326" cy="898326"/>
      </dsp:txXfrm>
    </dsp:sp>
    <dsp:sp modelId="{7D97C9F3-D1FA-475B-B647-FCB8CD4C8596}">
      <dsp:nvSpPr>
        <dsp:cNvPr id="0" name=""/>
        <dsp:cNvSpPr/>
      </dsp:nvSpPr>
      <dsp:spPr>
        <a:xfrm>
          <a:off x="3600401" y="1656183"/>
          <a:ext cx="898326" cy="898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>
              <a:latin typeface="Sniglet" charset="0"/>
            </a:rPr>
            <a:t>Voz</a:t>
          </a:r>
          <a:endParaRPr lang="es-MX" sz="1200" kern="1200" dirty="0">
            <a:latin typeface="Sniglet" charset="0"/>
          </a:endParaRPr>
        </a:p>
      </dsp:txBody>
      <dsp:txXfrm>
        <a:off x="3600401" y="1656183"/>
        <a:ext cx="898326" cy="898326"/>
      </dsp:txXfrm>
    </dsp:sp>
    <dsp:sp modelId="{ACC78AF2-D701-4D9C-865D-6CB56BC70B79}">
      <dsp:nvSpPr>
        <dsp:cNvPr id="0" name=""/>
        <dsp:cNvSpPr/>
      </dsp:nvSpPr>
      <dsp:spPr>
        <a:xfrm>
          <a:off x="2687961" y="2608062"/>
          <a:ext cx="898326" cy="898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>
              <a:latin typeface="Sniglet" charset="0"/>
            </a:rPr>
            <a:t>N.L.P</a:t>
          </a:r>
          <a:endParaRPr lang="es-MX" sz="1200" kern="1200" dirty="0">
            <a:latin typeface="Sniglet" charset="0"/>
          </a:endParaRPr>
        </a:p>
      </dsp:txBody>
      <dsp:txXfrm>
        <a:off x="2687961" y="2608062"/>
        <a:ext cx="898326" cy="898326"/>
      </dsp:txXfrm>
    </dsp:sp>
    <dsp:sp modelId="{6E373EA8-D96F-4FA7-BC67-F92AC43C7DB2}">
      <dsp:nvSpPr>
        <dsp:cNvPr id="0" name=""/>
        <dsp:cNvSpPr/>
      </dsp:nvSpPr>
      <dsp:spPr>
        <a:xfrm>
          <a:off x="4776191" y="807867"/>
          <a:ext cx="898326" cy="898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>
              <a:latin typeface="Sniglet" charset="0"/>
            </a:rPr>
            <a:t>Visión</a:t>
          </a:r>
          <a:endParaRPr lang="es-MX" sz="1200" kern="1200" dirty="0">
            <a:latin typeface="Sniglet" charset="0"/>
          </a:endParaRPr>
        </a:p>
      </dsp:txBody>
      <dsp:txXfrm>
        <a:off x="4776191" y="807867"/>
        <a:ext cx="898326" cy="89832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DFB0D90-46E0-4B5A-8710-A1CE0F05E907}">
      <dsp:nvSpPr>
        <dsp:cNvPr id="0" name=""/>
        <dsp:cNvSpPr/>
      </dsp:nvSpPr>
      <dsp:spPr>
        <a:xfrm rot="20843942">
          <a:off x="2251732" y="1612834"/>
          <a:ext cx="2566183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2566183" y="221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71FE0-7E19-467A-A148-6F2025433636}">
      <dsp:nvSpPr>
        <dsp:cNvPr id="0" name=""/>
        <dsp:cNvSpPr/>
      </dsp:nvSpPr>
      <dsp:spPr>
        <a:xfrm rot="2198336">
          <a:off x="2221807" y="2583348"/>
          <a:ext cx="615733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615733" y="221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BCB15-DECA-41F4-8572-F0F1A6250BE3}">
      <dsp:nvSpPr>
        <dsp:cNvPr id="0" name=""/>
        <dsp:cNvSpPr/>
      </dsp:nvSpPr>
      <dsp:spPr>
        <a:xfrm rot="110024">
          <a:off x="2282301" y="2047770"/>
          <a:ext cx="1318667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1318667" y="221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ED107-C791-4CF0-AE3D-C232259EDBEE}">
      <dsp:nvSpPr>
        <dsp:cNvPr id="0" name=""/>
        <dsp:cNvSpPr/>
      </dsp:nvSpPr>
      <dsp:spPr>
        <a:xfrm rot="19470564">
          <a:off x="2188496" y="1342058"/>
          <a:ext cx="1013434" cy="44208"/>
        </a:xfrm>
        <a:custGeom>
          <a:avLst/>
          <a:gdLst/>
          <a:ahLst/>
          <a:cxnLst/>
          <a:rect l="0" t="0" r="0" b="0"/>
          <a:pathLst>
            <a:path>
              <a:moveTo>
                <a:pt x="0" y="22104"/>
              </a:moveTo>
              <a:lnTo>
                <a:pt x="1013434" y="221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3795E3-7C9D-4F9B-9459-DF11AB259896}">
      <dsp:nvSpPr>
        <dsp:cNvPr id="0" name=""/>
        <dsp:cNvSpPr/>
      </dsp:nvSpPr>
      <dsp:spPr>
        <a:xfrm>
          <a:off x="1008107" y="1296150"/>
          <a:ext cx="1497210" cy="149721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E6574-303A-4096-8066-E728FE6CF07A}">
      <dsp:nvSpPr>
        <dsp:cNvPr id="0" name=""/>
        <dsp:cNvSpPr/>
      </dsp:nvSpPr>
      <dsp:spPr>
        <a:xfrm>
          <a:off x="3024338" y="360044"/>
          <a:ext cx="898326" cy="898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>
              <a:latin typeface="Sniglet" charset="0"/>
            </a:rPr>
            <a:t>Robótica</a:t>
          </a:r>
          <a:endParaRPr lang="es-MX" sz="1200" kern="1200" dirty="0">
            <a:latin typeface="Sniglet" charset="0"/>
          </a:endParaRPr>
        </a:p>
      </dsp:txBody>
      <dsp:txXfrm>
        <a:off x="3024338" y="360044"/>
        <a:ext cx="898326" cy="898326"/>
      </dsp:txXfrm>
    </dsp:sp>
    <dsp:sp modelId="{7D97C9F3-D1FA-475B-B647-FCB8CD4C8596}">
      <dsp:nvSpPr>
        <dsp:cNvPr id="0" name=""/>
        <dsp:cNvSpPr/>
      </dsp:nvSpPr>
      <dsp:spPr>
        <a:xfrm>
          <a:off x="3600401" y="1656183"/>
          <a:ext cx="898326" cy="898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>
              <a:latin typeface="Sniglet" charset="0"/>
            </a:rPr>
            <a:t>Voz</a:t>
          </a:r>
          <a:endParaRPr lang="es-MX" sz="1200" kern="1200" dirty="0">
            <a:latin typeface="Sniglet" charset="0"/>
          </a:endParaRPr>
        </a:p>
      </dsp:txBody>
      <dsp:txXfrm>
        <a:off x="3600401" y="1656183"/>
        <a:ext cx="898326" cy="898326"/>
      </dsp:txXfrm>
    </dsp:sp>
    <dsp:sp modelId="{ACC78AF2-D701-4D9C-865D-6CB56BC70B79}">
      <dsp:nvSpPr>
        <dsp:cNvPr id="0" name=""/>
        <dsp:cNvSpPr/>
      </dsp:nvSpPr>
      <dsp:spPr>
        <a:xfrm>
          <a:off x="2687961" y="2608062"/>
          <a:ext cx="898326" cy="898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>
              <a:latin typeface="Sniglet" charset="0"/>
            </a:rPr>
            <a:t>N.L.P</a:t>
          </a:r>
          <a:endParaRPr lang="es-MX" sz="1200" kern="1200" dirty="0">
            <a:latin typeface="Sniglet" charset="0"/>
          </a:endParaRPr>
        </a:p>
      </dsp:txBody>
      <dsp:txXfrm>
        <a:off x="2687961" y="2608062"/>
        <a:ext cx="898326" cy="898326"/>
      </dsp:txXfrm>
    </dsp:sp>
    <dsp:sp modelId="{6E373EA8-D96F-4FA7-BC67-F92AC43C7DB2}">
      <dsp:nvSpPr>
        <dsp:cNvPr id="0" name=""/>
        <dsp:cNvSpPr/>
      </dsp:nvSpPr>
      <dsp:spPr>
        <a:xfrm>
          <a:off x="4776191" y="807867"/>
          <a:ext cx="898326" cy="898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>
              <a:latin typeface="Sniglet" charset="0"/>
            </a:rPr>
            <a:t>Visión</a:t>
          </a:r>
          <a:endParaRPr lang="es-MX" sz="1200" kern="1200" dirty="0">
            <a:latin typeface="Sniglet" charset="0"/>
          </a:endParaRPr>
        </a:p>
      </dsp:txBody>
      <dsp:txXfrm>
        <a:off x="4776191" y="807867"/>
        <a:ext cx="898326" cy="89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1475656" y="1419622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al Machine Learning</a:t>
            </a:r>
            <a:endParaRPr dirty="0"/>
          </a:p>
        </p:txBody>
      </p:sp>
      <p:pic>
        <p:nvPicPr>
          <p:cNvPr id="4" name="3 Imagen" descr="machine-learn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15616" y="699542"/>
            <a:ext cx="2232248" cy="223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Robótica</a:t>
            </a:r>
            <a:endParaRPr sz="2400"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2050" name="Picture 2" descr="Resultado de imagen para boston dynamics 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987574"/>
            <a:ext cx="6264696" cy="1763512"/>
          </a:xfrm>
          <a:prstGeom prst="rect">
            <a:avLst/>
          </a:prstGeom>
          <a:noFill/>
        </p:spPr>
      </p:pic>
      <p:pic>
        <p:nvPicPr>
          <p:cNvPr id="2052" name="Picture 4" descr="https://png2.kisspng.com/sh/f33a684563ebac77411d7dd46e368d93/L0KzQYm3V8ExN5DuepH0aYP2gLBuTfJqb5V0f59rb4P3f7A0hQlvaZ5ueAU2cnBlf8XwgCMufJZogNDyY3HvPbrzjQV0fKNmRdR4cnTogn73ggRzd50yfNd9YXnxg37qigRqgpZzRadrNES8doa6UsE4apc5RqMAMkC1SYG5UcU0OWM3S6oEMUG2R4O1kP5o/kisspng-bigdog-boston-dynamics-robotics-technical-illustra-border-patrol-detains-citizen-5b449f53217bf4.152029021531223891137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784" y="2355726"/>
            <a:ext cx="2259955" cy="27877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Visión</a:t>
            </a:r>
            <a:endParaRPr sz="2400"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00354" name="Picture 2" descr="Resultado de imagen para tesla 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8520" y="1039044"/>
            <a:ext cx="4104456" cy="4104456"/>
          </a:xfrm>
          <a:prstGeom prst="rect">
            <a:avLst/>
          </a:prstGeom>
          <a:noFill/>
        </p:spPr>
      </p:pic>
      <p:pic>
        <p:nvPicPr>
          <p:cNvPr id="100356" name="Picture 4" descr="Resultado de imagen para tesla roadster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3808" y="1131590"/>
            <a:ext cx="4572000" cy="3333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Voz</a:t>
            </a:r>
            <a:endParaRPr sz="2400"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102404" name="Picture 4" descr="Resultado de imagen para alexa amazon 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1779662"/>
            <a:ext cx="4384876" cy="2050750"/>
          </a:xfrm>
          <a:prstGeom prst="rect">
            <a:avLst/>
          </a:prstGeom>
          <a:noFill/>
        </p:spPr>
      </p:pic>
      <p:pic>
        <p:nvPicPr>
          <p:cNvPr id="102408" name="Picture 8" descr="https://png2.kisspng.com/sh/b4d5acc787cf3bd2f8a809eeddbdd736/L0KzQYm3VMIxN513iZH0aYP2gLBuTfFuaat0hp9uY3jyPbL0ggpwdl5oh982YX3kirF1TfFtbalmRd54dXT2gLboiBVzNaVmRdN2YYryfn7sgBhwNWZmfNMBY0S7SYTtgcg3Nmo7TaI5NkO6QYa5VMI3PGE1UKg5NkGxgLBu/kisspng-amazon-echo-amazon-com-amazon-alexa-loudspeaker-ta-amazon-echo-5ada6c4893fa86.965006371524264008606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3928" y="1275606"/>
            <a:ext cx="4466354" cy="3168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N.L.P</a:t>
            </a:r>
            <a:endParaRPr sz="2400"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104450" name="Picture 2" descr="Resultado de imagen para google translat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504" y="1563638"/>
            <a:ext cx="7704856" cy="2423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22 Conector recto"/>
          <p:cNvCxnSpPr/>
          <p:nvPr/>
        </p:nvCxnSpPr>
        <p:spPr>
          <a:xfrm flipH="1">
            <a:off x="4427984" y="4083918"/>
            <a:ext cx="10801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 flipH="1" flipV="1">
            <a:off x="5292080" y="3363838"/>
            <a:ext cx="360040" cy="2880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 flipH="1" flipV="1">
            <a:off x="4716016" y="2067694"/>
            <a:ext cx="1224136" cy="14401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V="1">
            <a:off x="6084168" y="2643758"/>
            <a:ext cx="0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ector recto 3"/>
          <p:cNvSpPr/>
          <p:nvPr/>
        </p:nvSpPr>
        <p:spPr>
          <a:xfrm rot="966458">
            <a:off x="3169806" y="3490459"/>
            <a:ext cx="2407599" cy="341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094"/>
                </a:moveTo>
                <a:lnTo>
                  <a:pt x="2407599" y="1709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6 Grupo"/>
          <p:cNvGrpSpPr/>
          <p:nvPr/>
        </p:nvGrpSpPr>
        <p:grpSpPr>
          <a:xfrm>
            <a:off x="5508104" y="3435846"/>
            <a:ext cx="1122947" cy="1122940"/>
            <a:chOff x="4392488" y="2304255"/>
            <a:chExt cx="1122947" cy="1122940"/>
          </a:xfrm>
        </p:grpSpPr>
        <p:sp>
          <p:nvSpPr>
            <p:cNvPr id="8" name="7 Elipse"/>
            <p:cNvSpPr/>
            <p:nvPr/>
          </p:nvSpPr>
          <p:spPr>
            <a:xfrm>
              <a:off x="4392488" y="2304255"/>
              <a:ext cx="1122947" cy="11229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Elipse 5"/>
            <p:cNvSpPr/>
            <p:nvPr/>
          </p:nvSpPr>
          <p:spPr>
            <a:xfrm>
              <a:off x="4556940" y="2468706"/>
              <a:ext cx="794043" cy="7940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400" kern="1200" dirty="0" smtClean="0">
                  <a:solidFill>
                    <a:schemeClr val="tx1"/>
                  </a:solidFill>
                  <a:latin typeface="Sniglet" charset="0"/>
                </a:rPr>
                <a:t>Machine </a:t>
              </a:r>
              <a:r>
                <a:rPr lang="es-MX" sz="1400" kern="1200" dirty="0" err="1" smtClean="0">
                  <a:solidFill>
                    <a:schemeClr val="tx1"/>
                  </a:solidFill>
                  <a:latin typeface="Sniglet" charset="0"/>
                </a:rPr>
                <a:t>Learning</a:t>
              </a:r>
              <a:endParaRPr lang="es-MX" sz="1400" kern="1200" dirty="0">
                <a:solidFill>
                  <a:schemeClr val="tx1"/>
                </a:solidFill>
                <a:latin typeface="Sniglet" charset="0"/>
              </a:endParaRPr>
            </a:p>
          </p:txBody>
        </p:sp>
      </p:grpSp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Campos de estudio de I.A</a:t>
            </a:r>
            <a:endParaRPr sz="2400"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graphicFrame>
        <p:nvGraphicFramePr>
          <p:cNvPr id="6" name="5 Diagrama"/>
          <p:cNvGraphicFramePr/>
          <p:nvPr/>
        </p:nvGraphicFramePr>
        <p:xfrm>
          <a:off x="899592" y="9875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827584" y="198616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Machine Learning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1763688" y="3291830"/>
            <a:ext cx="583264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 smtClean="0"/>
              <a:t>Rama de la Inteligencia Artificial que crea sistemas con la capacidad de aprender automáticamente.</a:t>
            </a:r>
            <a:endParaRPr sz="20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9" name="8 Imagen" descr="machine-learn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876" y="267494"/>
            <a:ext cx="2232248" cy="223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10;p23"/>
          <p:cNvSpPr/>
          <p:nvPr/>
        </p:nvSpPr>
        <p:spPr>
          <a:xfrm>
            <a:off x="971600" y="1779662"/>
            <a:ext cx="2231700" cy="2231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Supervisado</a:t>
            </a:r>
            <a:endParaRPr sz="18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Tipos de aprendizaje</a:t>
            </a:r>
            <a:endParaRPr dirty="0"/>
          </a:p>
        </p:txBody>
      </p:sp>
      <p:sp>
        <p:nvSpPr>
          <p:cNvPr id="610" name="Google Shape;610;p23"/>
          <p:cNvSpPr/>
          <p:nvPr/>
        </p:nvSpPr>
        <p:spPr>
          <a:xfrm>
            <a:off x="4788572" y="1772825"/>
            <a:ext cx="2231700" cy="2231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Por </a:t>
            </a:r>
            <a:br>
              <a:rPr lang="en" sz="18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lang="en" sz="18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Refuerzo</a:t>
            </a:r>
            <a:endParaRPr sz="18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1" name="Google Shape;611;p23"/>
          <p:cNvSpPr/>
          <p:nvPr/>
        </p:nvSpPr>
        <p:spPr>
          <a:xfrm>
            <a:off x="2882244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No Supervisado</a:t>
            </a:r>
            <a:endParaRPr b="1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55576" y="411510"/>
            <a:ext cx="6140400" cy="454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Aprendizaje Supervisado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2052" name="Picture 4" descr="https://png2.kisspng.com/sh/4f586f53f7b910dbaa416bb613306573/L0KzQYi4UsE6N6R2g5GAYUO8dIK7hcQ1a2dnSJCANUS3QIaCUcE2OWQ8S6oAN0S1SIKAWMM4Ol91htk=/5a39d14e44c6b0.5544059115137385742817837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1059582"/>
            <a:ext cx="2458047" cy="2952328"/>
          </a:xfrm>
          <a:prstGeom prst="rect">
            <a:avLst/>
          </a:prstGeom>
          <a:noFill/>
        </p:spPr>
      </p:pic>
      <p:pic>
        <p:nvPicPr>
          <p:cNvPr id="2056" name="Picture 8" descr="https://png2.kisspng.com/20180310/soe/kisspng-tabby-cat-dog-puppy-pet-yellow-cat-5aa427920f9448.173246611520707474063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3848" y="2283718"/>
            <a:ext cx="1368152" cy="1368152"/>
          </a:xfrm>
          <a:prstGeom prst="rect">
            <a:avLst/>
          </a:prstGeom>
          <a:noFill/>
        </p:spPr>
      </p:pic>
      <p:pic>
        <p:nvPicPr>
          <p:cNvPr id="2058" name="Picture 10" descr="Archivo:Perro 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60032" y="1707654"/>
            <a:ext cx="2296005" cy="2211538"/>
          </a:xfrm>
          <a:prstGeom prst="rect">
            <a:avLst/>
          </a:prstGeom>
          <a:noFill/>
        </p:spPr>
      </p:pic>
      <p:sp>
        <p:nvSpPr>
          <p:cNvPr id="13" name="Google Shape;609;p23"/>
          <p:cNvSpPr txBox="1">
            <a:spLocks/>
          </p:cNvSpPr>
          <p:nvPr/>
        </p:nvSpPr>
        <p:spPr>
          <a:xfrm>
            <a:off x="899592" y="4011910"/>
            <a:ext cx="1080120" cy="45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tabLst/>
              <a:defRPr/>
            </a:pPr>
            <a:r>
              <a:rPr lang="es-MX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Perro</a:t>
            </a: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" name="Google Shape;609;p23"/>
          <p:cNvSpPr txBox="1">
            <a:spLocks/>
          </p:cNvSpPr>
          <p:nvPr/>
        </p:nvSpPr>
        <p:spPr>
          <a:xfrm>
            <a:off x="3275856" y="3435846"/>
            <a:ext cx="1080120" cy="45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tabLst/>
              <a:defRPr/>
            </a:pPr>
            <a:r>
              <a:rPr lang="es-MX" sz="1800" noProof="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Gato</a:t>
            </a: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5" name="Google Shape;609;p23"/>
          <p:cNvSpPr txBox="1">
            <a:spLocks/>
          </p:cNvSpPr>
          <p:nvPr/>
        </p:nvSpPr>
        <p:spPr>
          <a:xfrm>
            <a:off x="5220072" y="3651870"/>
            <a:ext cx="1080120" cy="45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tabLst/>
              <a:defRPr/>
            </a:pPr>
            <a:r>
              <a:rPr lang="es-MX" sz="1800" noProof="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?</a:t>
            </a: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55576" y="411510"/>
            <a:ext cx="6140400" cy="454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Aprendizaje no Supervisado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sp>
        <p:nvSpPr>
          <p:cNvPr id="11" name="10 Elipse"/>
          <p:cNvSpPr/>
          <p:nvPr/>
        </p:nvSpPr>
        <p:spPr>
          <a:xfrm>
            <a:off x="3851920" y="3363838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11</a:t>
            </a:r>
            <a:endParaRPr lang="es-MX" dirty="0">
              <a:latin typeface="Sniglet" charset="0"/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2915816" y="2427734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e</a:t>
            </a:r>
            <a:endParaRPr lang="es-MX" dirty="0">
              <a:latin typeface="Sniglet" charset="0"/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3851920" y="1563638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Sniglet" charset="0"/>
              </a:rPr>
              <a:t>3.3</a:t>
            </a:r>
            <a:endParaRPr lang="es-MX" sz="1200" dirty="0">
              <a:latin typeface="Sniglet" charset="0"/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4644008" y="257175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Sniglet" charset="0"/>
              </a:rPr>
              <a:t>x</a:t>
            </a:r>
            <a:endParaRPr lang="es-MX" sz="1200" dirty="0">
              <a:latin typeface="Sniglet" charset="0"/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5220072" y="149163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Sniglet" charset="0"/>
              </a:rPr>
              <a:t>8</a:t>
            </a:r>
            <a:endParaRPr lang="es-MX" sz="1200" dirty="0">
              <a:latin typeface="Sniglet" charset="0"/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1763688" y="3147814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u</a:t>
            </a:r>
            <a:endParaRPr lang="es-MX" dirty="0">
              <a:latin typeface="Sniglet" charset="0"/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5580112" y="329183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Sniglet" charset="0"/>
              </a:rPr>
              <a:t>5.8</a:t>
            </a:r>
            <a:endParaRPr lang="es-MX" sz="1200" dirty="0">
              <a:latin typeface="Sniglet" charset="0"/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1691680" y="141962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k</a:t>
            </a:r>
            <a:endParaRPr lang="es-MX" dirty="0">
              <a:latin typeface="Snigle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55576" y="411510"/>
            <a:ext cx="6140400" cy="454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Aprendizaje no Supervisado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sp>
        <p:nvSpPr>
          <p:cNvPr id="11" name="10 Elipse"/>
          <p:cNvSpPr/>
          <p:nvPr/>
        </p:nvSpPr>
        <p:spPr>
          <a:xfrm>
            <a:off x="1691680" y="1635646"/>
            <a:ext cx="576064" cy="5760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11</a:t>
            </a:r>
            <a:endParaRPr lang="es-MX" dirty="0">
              <a:latin typeface="Sniglet" charset="0"/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4067944" y="3507854"/>
            <a:ext cx="576064" cy="5760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e</a:t>
            </a:r>
            <a:endParaRPr lang="es-MX" dirty="0">
              <a:latin typeface="Sniglet" charset="0"/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4139952" y="1635646"/>
            <a:ext cx="576064" cy="5760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Sniglet" charset="0"/>
              </a:rPr>
              <a:t>3.3</a:t>
            </a:r>
            <a:endParaRPr lang="es-MX" sz="1200" dirty="0">
              <a:latin typeface="Sniglet" charset="0"/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5292080" y="3507854"/>
            <a:ext cx="576064" cy="5760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Sniglet" charset="0"/>
              </a:rPr>
              <a:t>x</a:t>
            </a:r>
            <a:endParaRPr lang="es-MX" sz="1200" dirty="0">
              <a:latin typeface="Sniglet" charset="0"/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2915816" y="1635646"/>
            <a:ext cx="576064" cy="5760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Sniglet" charset="0"/>
              </a:rPr>
              <a:t>8</a:t>
            </a:r>
            <a:endParaRPr lang="es-MX" sz="1200" dirty="0">
              <a:latin typeface="Sniglet" charset="0"/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1691680" y="3507854"/>
            <a:ext cx="576064" cy="5760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u</a:t>
            </a:r>
            <a:endParaRPr lang="es-MX" dirty="0">
              <a:latin typeface="Sniglet" charset="0"/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5364088" y="1635646"/>
            <a:ext cx="576064" cy="5760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Sniglet" charset="0"/>
              </a:rPr>
              <a:t>5.8</a:t>
            </a:r>
            <a:endParaRPr lang="es-MX" sz="1200" dirty="0">
              <a:latin typeface="Sniglet" charset="0"/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2843808" y="3507854"/>
            <a:ext cx="576064" cy="5760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k</a:t>
            </a:r>
            <a:endParaRPr lang="es-MX" dirty="0">
              <a:latin typeface="Sniglet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3275856" y="3363838"/>
            <a:ext cx="2592288" cy="936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latin typeface="Aurebesh" pitchFamily="2" charset="0"/>
              </a:rPr>
              <a:t>Hola!</a:t>
            </a:r>
            <a:endParaRPr sz="4800" b="1" dirty="0">
              <a:latin typeface="Aurebesh" pitchFamily="2" charset="0"/>
            </a:endParaRPr>
          </a:p>
        </p:txBody>
      </p:sp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pic>
        <p:nvPicPr>
          <p:cNvPr id="7" name="6 Imagen" descr="Lego_Darth_Vader_Rebels.jpg"/>
          <p:cNvPicPr>
            <a:picLocks noChangeAspect="1"/>
          </p:cNvPicPr>
          <p:nvPr/>
        </p:nvPicPr>
        <p:blipFill>
          <a:blip r:embed="rId3"/>
          <a:srcRect l="29438" r="33765" b="59800"/>
          <a:stretch>
            <a:fillRect/>
          </a:stretch>
        </p:blipFill>
        <p:spPr>
          <a:xfrm>
            <a:off x="3347864" y="1419622"/>
            <a:ext cx="2369775" cy="19442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55576" y="411510"/>
            <a:ext cx="6140400" cy="454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Aprendizaje por Refuerzo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050" name="Picture 2" descr="Resultado de imagen para reinforcement learn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131590"/>
            <a:ext cx="5256584" cy="375346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55576" y="411510"/>
            <a:ext cx="6140400" cy="454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Modelos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90116" name="Picture 4" descr="https://png2.kisspng.com/sh/1a1ce4b68500b257f0ac30614b8ff1eb/L0KzQYm3UsA2N6NmfZH0aYP2gLBuTf1wbJZxRdRuYYX3iX73ggJtd6Z3Rel4bXHxPb72hPVtNaFzf595aHB3f8S0VfE4QWM4fKJqZULkR4O1WMAyO2c9TqU6NUG6SImBVMY1P2I4TJD5bne=/kisspng-model-beauty-parlour-woman-model-png-photos-5a7923d0ae2a72.801368631517888464713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651785"/>
            <a:ext cx="2843808" cy="3491715"/>
          </a:xfrm>
          <a:prstGeom prst="rect">
            <a:avLst/>
          </a:prstGeom>
          <a:noFill/>
        </p:spPr>
      </p:pic>
      <p:pic>
        <p:nvPicPr>
          <p:cNvPr id="90118" name="Picture 6" descr="Resultado de imagen para modelo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5976" y="1362075"/>
            <a:ext cx="2838450" cy="378142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55576" y="411510"/>
            <a:ext cx="6140400" cy="454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Modelos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92164" name="Picture 4" descr="https://png2.kisspng.com/sh/5fa45c8dd91b239c0bd95b3f085483ff/L0KzQYm3VsE3N5dxkJH0aYP2gLBuTfZwep56hNM2dHjof8PCTf9nNaNqhNN9aYbshMq0kBNqbZ9ofZ95aIn2ebT6TcVjOmZmfao9ZHO4dImBTsE2QGU5SKg6MUW1SYKCVsE3PGo1Sqg3cH7q/kisspng-formula-theory-of-relativity-science-physics-5b25ae84dc5d88.158440611529196164902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6136" y="2211710"/>
            <a:ext cx="1296144" cy="1296145"/>
          </a:xfrm>
          <a:prstGeom prst="rect">
            <a:avLst/>
          </a:prstGeom>
          <a:noFill/>
        </p:spPr>
      </p:pic>
      <p:pic>
        <p:nvPicPr>
          <p:cNvPr id="92166" name="Picture 6" descr="https://png2.kisspng.com/sh/3c8a45a5a5e3137a9e8a8a025f3cfcd0/L0KzQYm3U8MyN5h6j5H0aYP2gLBuTfZqdphqiuV9eXzoPbj8igRiel5yjeVyY3HvPbB2lPUufJJnhNN9dYLoPbf2jPsuPZJoSKM6Y0TpQLK8hMAvOWM6UasDMUW0RYO5VcM3QWE1UaoANz7zfri=/kisspng-fingerstyle-guitar-musical-note-tablature-folk-5ac011c4f0a5d0.125998151522536900985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99792" y="2355726"/>
            <a:ext cx="2795464" cy="1397733"/>
          </a:xfrm>
          <a:prstGeom prst="rect">
            <a:avLst/>
          </a:prstGeom>
          <a:noFill/>
        </p:spPr>
      </p:pic>
      <p:pic>
        <p:nvPicPr>
          <p:cNvPr id="92168" name="Picture 8" descr="https://png2.kisspng.com/sh/1e7256d5f09b1051cf96985fc31fe40d/L0KzQYm3UsEzN6dxfZH0aYP2gLBuTgBwc6lqUd94bj3qf370ggAubaR4h982Y3AwfMXrTflvbpD3hdN9aXBxPb32gBF1cZDzRd9qcD24cYm4gvJkbWFqSthsOT65SIKBUsY2PmI6Sao9NUG5RoO3VcgyNqFzf3==/kisspng-pokxe9mon-go-map-essom-co-ltd-information-location-map-5a81bbce0e2fc9.681826561518451662058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552" y="2211710"/>
            <a:ext cx="1656184" cy="1589937"/>
          </a:xfrm>
          <a:prstGeom prst="rect">
            <a:avLst/>
          </a:prstGeom>
          <a:noFill/>
        </p:spPr>
      </p:pic>
      <p:sp>
        <p:nvSpPr>
          <p:cNvPr id="10" name="9 CuadroTexto"/>
          <p:cNvSpPr txBox="1"/>
          <p:nvPr/>
        </p:nvSpPr>
        <p:spPr>
          <a:xfrm>
            <a:off x="1403648" y="1491630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1"/>
                </a:solidFill>
                <a:latin typeface="Sniglet" charset="0"/>
              </a:rPr>
              <a:t>Es la representación abstracta de una realidad más compleja</a:t>
            </a:r>
            <a:endParaRPr lang="es-MX" dirty="0">
              <a:solidFill>
                <a:schemeClr val="accent1"/>
              </a:solidFill>
              <a:latin typeface="Sniglet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sp>
        <p:nvSpPr>
          <p:cNvPr id="5" name="Google Shape;820;p38"/>
          <p:cNvSpPr/>
          <p:nvPr/>
        </p:nvSpPr>
        <p:spPr>
          <a:xfrm>
            <a:off x="2627784" y="339502"/>
            <a:ext cx="3437342" cy="2988045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" name="Google Shape;525;p12"/>
          <p:cNvSpPr txBox="1">
            <a:spLocks/>
          </p:cNvSpPr>
          <p:nvPr/>
        </p:nvSpPr>
        <p:spPr>
          <a:xfrm>
            <a:off x="1259632" y="3363838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Atención!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3528" y="1275606"/>
            <a:ext cx="3312368" cy="1905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Regresión </a:t>
            </a:r>
            <a:br>
              <a:rPr lang="en" dirty="0" smtClean="0"/>
            </a:br>
            <a:r>
              <a:rPr lang="en" dirty="0" smtClean="0"/>
              <a:t>Lineal</a:t>
            </a:r>
            <a:br>
              <a:rPr lang="en" dirty="0" smtClean="0"/>
            </a:br>
            <a:r>
              <a:rPr lang="en" dirty="0" smtClean="0"/>
              <a:t>Simple</a:t>
            </a:r>
            <a:endParaRPr dirty="0"/>
          </a:p>
        </p:txBody>
      </p:sp>
      <p:pic>
        <p:nvPicPr>
          <p:cNvPr id="106502" name="Picture 6" descr="https://png2.kisspng.com/sh/b1e6c64a6cc1b5c117d05c7640b3a04b/L0KzQYm3VME0N6VmfZH0aYP2gLBuTgNqdaFxfZ91aX7occO0kvVoepZ4i9t4bj31dbj5hgN0cZDzRdN3YXz8g7r6TgZieppmReRqdHWwRbLrUcNiPpMATKQ9MEmxSIG8VsgyPWo2TaQ8Nka0RIKCVsA3QF91htk=/kisspng-simple-linear-regression-regression-analysis-varia-rate-5ad13a6b942409.805681591523661419606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7904" y="483518"/>
            <a:ext cx="4824536" cy="31849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539552" y="699542"/>
            <a:ext cx="2736304" cy="753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Y = W  + W  X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6502" name="Picture 6" descr="https://png2.kisspng.com/sh/b1e6c64a6cc1b5c117d05c7640b3a04b/L0KzQYm3VME0N6VmfZH0aYP2gLBuTgNqdaFxfZ91aX7occO0kvVoepZ4i9t4bj31dbj5hgN0cZDzRdN3YXz8g7r6TgZieppmReRqdHWwRbLrUcNiPpMATKQ9MEmxSIG8VsgyPWo2TaQ8Nka0RIKCVsA3QF91htk=/kisspng-simple-linear-regression-regression-analysis-varia-rate-5ad13a6b942409.805681591523661419606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7904" y="483518"/>
            <a:ext cx="4824536" cy="3184948"/>
          </a:xfrm>
          <a:prstGeom prst="rect">
            <a:avLst/>
          </a:prstGeom>
          <a:noFill/>
        </p:spPr>
      </p:pic>
      <p:sp>
        <p:nvSpPr>
          <p:cNvPr id="4" name="Google Shape;547;p15"/>
          <p:cNvSpPr txBox="1">
            <a:spLocks/>
          </p:cNvSpPr>
          <p:nvPr/>
        </p:nvSpPr>
        <p:spPr>
          <a:xfrm>
            <a:off x="1547664" y="915566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0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" name="Google Shape;547;p15"/>
          <p:cNvSpPr txBox="1">
            <a:spLocks/>
          </p:cNvSpPr>
          <p:nvPr/>
        </p:nvSpPr>
        <p:spPr>
          <a:xfrm>
            <a:off x="2411760" y="915566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" name="Google Shape;547;p15"/>
          <p:cNvSpPr txBox="1">
            <a:spLocks/>
          </p:cNvSpPr>
          <p:nvPr/>
        </p:nvSpPr>
        <p:spPr>
          <a:xfrm>
            <a:off x="539552" y="195486"/>
            <a:ext cx="2736304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37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Recta</a:t>
            </a:r>
            <a:endParaRPr kumimoji="0" lang="es-MX" sz="37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Google Shape;547;p15"/>
          <p:cNvSpPr txBox="1">
            <a:spLocks/>
          </p:cNvSpPr>
          <p:nvPr/>
        </p:nvSpPr>
        <p:spPr>
          <a:xfrm>
            <a:off x="251520" y="1779662"/>
            <a:ext cx="165618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Donde: </a:t>
            </a:r>
            <a:endParaRPr kumimoji="0" lang="es-MX" sz="2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" name="Google Shape;547;p15"/>
          <p:cNvSpPr txBox="1">
            <a:spLocks/>
          </p:cNvSpPr>
          <p:nvPr/>
        </p:nvSpPr>
        <p:spPr>
          <a:xfrm>
            <a:off x="35496" y="2139702"/>
            <a:ext cx="3384376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3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W   : </a:t>
            </a: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Termino independiente</a:t>
            </a:r>
            <a:endParaRPr kumimoji="0" lang="es-MX" sz="3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Google Shape;547;p15"/>
          <p:cNvSpPr txBox="1">
            <a:spLocks/>
          </p:cNvSpPr>
          <p:nvPr/>
        </p:nvSpPr>
        <p:spPr>
          <a:xfrm>
            <a:off x="251520" y="2427734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0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" name="Google Shape;547;p15"/>
          <p:cNvSpPr txBox="1">
            <a:spLocks/>
          </p:cNvSpPr>
          <p:nvPr/>
        </p:nvSpPr>
        <p:spPr>
          <a:xfrm>
            <a:off x="251520" y="3219822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" name="Google Shape;547;p15"/>
          <p:cNvSpPr txBox="1">
            <a:spLocks/>
          </p:cNvSpPr>
          <p:nvPr/>
        </p:nvSpPr>
        <p:spPr>
          <a:xfrm>
            <a:off x="35496" y="2931790"/>
            <a:ext cx="3384376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3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W   : </a:t>
            </a: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Pendiente</a:t>
            </a:r>
            <a:endParaRPr kumimoji="0" lang="es-MX" sz="3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" name="Google Shape;547;p15"/>
          <p:cNvSpPr txBox="1">
            <a:spLocks/>
          </p:cNvSpPr>
          <p:nvPr/>
        </p:nvSpPr>
        <p:spPr>
          <a:xfrm>
            <a:off x="2915816" y="915566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107504" y="771550"/>
            <a:ext cx="4104456" cy="753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Y = W  + W  X  + W  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Google Shape;547;p15"/>
          <p:cNvSpPr txBox="1">
            <a:spLocks/>
          </p:cNvSpPr>
          <p:nvPr/>
        </p:nvSpPr>
        <p:spPr>
          <a:xfrm>
            <a:off x="1043608" y="987574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0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" name="Google Shape;547;p15"/>
          <p:cNvSpPr txBox="1">
            <a:spLocks/>
          </p:cNvSpPr>
          <p:nvPr/>
        </p:nvSpPr>
        <p:spPr>
          <a:xfrm>
            <a:off x="1907704" y="987574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" name="Google Shape;547;p15"/>
          <p:cNvSpPr txBox="1">
            <a:spLocks/>
          </p:cNvSpPr>
          <p:nvPr/>
        </p:nvSpPr>
        <p:spPr>
          <a:xfrm>
            <a:off x="827584" y="195486"/>
            <a:ext cx="2736304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37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Plano</a:t>
            </a:r>
            <a:endParaRPr kumimoji="0" lang="es-MX" sz="37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" name="Google Shape;547;p15"/>
          <p:cNvSpPr txBox="1">
            <a:spLocks/>
          </p:cNvSpPr>
          <p:nvPr/>
        </p:nvSpPr>
        <p:spPr>
          <a:xfrm>
            <a:off x="2411760" y="987574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" name="Google Shape;547;p15"/>
          <p:cNvSpPr txBox="1">
            <a:spLocks/>
          </p:cNvSpPr>
          <p:nvPr/>
        </p:nvSpPr>
        <p:spPr>
          <a:xfrm>
            <a:off x="3275856" y="1059582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2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5" name="Google Shape;547;p15"/>
          <p:cNvSpPr txBox="1">
            <a:spLocks/>
          </p:cNvSpPr>
          <p:nvPr/>
        </p:nvSpPr>
        <p:spPr>
          <a:xfrm>
            <a:off x="3779912" y="1059582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2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08546" name="Picture 2" descr="Imagen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491630"/>
            <a:ext cx="3103160" cy="2478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Google Shape;547;p15"/>
          <p:cNvSpPr txBox="1">
            <a:spLocks/>
          </p:cNvSpPr>
          <p:nvPr/>
        </p:nvSpPr>
        <p:spPr>
          <a:xfrm>
            <a:off x="4499992" y="843558"/>
            <a:ext cx="4320480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pl-PL" sz="3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Y = W  + W  X  </a:t>
            </a:r>
            <a:r>
              <a:rPr kumimoji="0" lang="es-MX" sz="3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…</a:t>
            </a:r>
            <a:r>
              <a:rPr kumimoji="0" lang="pl-PL" sz="3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W  X</a:t>
            </a:r>
            <a:endParaRPr kumimoji="0" lang="pl-PL" sz="3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" name="Google Shape;547;p15"/>
          <p:cNvSpPr txBox="1">
            <a:spLocks/>
          </p:cNvSpPr>
          <p:nvPr/>
        </p:nvSpPr>
        <p:spPr>
          <a:xfrm>
            <a:off x="5436096" y="1059582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0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" name="Google Shape;547;p15"/>
          <p:cNvSpPr txBox="1">
            <a:spLocks/>
          </p:cNvSpPr>
          <p:nvPr/>
        </p:nvSpPr>
        <p:spPr>
          <a:xfrm>
            <a:off x="6300192" y="1059582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" name="Google Shape;547;p15"/>
          <p:cNvSpPr txBox="1">
            <a:spLocks/>
          </p:cNvSpPr>
          <p:nvPr/>
        </p:nvSpPr>
        <p:spPr>
          <a:xfrm>
            <a:off x="6804248" y="1059582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" name="Google Shape;547;p15"/>
          <p:cNvSpPr txBox="1">
            <a:spLocks/>
          </p:cNvSpPr>
          <p:nvPr/>
        </p:nvSpPr>
        <p:spPr>
          <a:xfrm>
            <a:off x="7884368" y="1131590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n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" name="Google Shape;547;p15"/>
          <p:cNvSpPr txBox="1">
            <a:spLocks/>
          </p:cNvSpPr>
          <p:nvPr/>
        </p:nvSpPr>
        <p:spPr>
          <a:xfrm>
            <a:off x="8388424" y="1131590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n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2" name="Google Shape;547;p15"/>
          <p:cNvSpPr txBox="1">
            <a:spLocks/>
          </p:cNvSpPr>
          <p:nvPr/>
        </p:nvSpPr>
        <p:spPr>
          <a:xfrm>
            <a:off x="5364088" y="195486"/>
            <a:ext cx="2736304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37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Hiperplano</a:t>
            </a:r>
            <a:endParaRPr kumimoji="0" lang="es-MX" sz="37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08548" name="Picture 4" descr="Resultado de imagen para signo de interrogacion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108436">
            <a:off x="6156176" y="1779662"/>
            <a:ext cx="1368152" cy="19202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179512" y="339502"/>
            <a:ext cx="3672408" cy="753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tx1"/>
                </a:solidFill>
              </a:rPr>
              <a:t>Y = </a:t>
            </a:r>
            <a:r>
              <a:rPr lang="en" sz="2800" dirty="0" smtClean="0">
                <a:solidFill>
                  <a:schemeClr val="accent1"/>
                </a:solidFill>
              </a:rPr>
              <a:t>W</a:t>
            </a:r>
            <a:r>
              <a:rPr lang="en" sz="2800" dirty="0" smtClean="0">
                <a:solidFill>
                  <a:schemeClr val="tx1"/>
                </a:solidFill>
              </a:rPr>
              <a:t>  + </a:t>
            </a:r>
            <a:r>
              <a:rPr lang="en" sz="2800" dirty="0" smtClean="0">
                <a:solidFill>
                  <a:schemeClr val="accent1"/>
                </a:solidFill>
              </a:rPr>
              <a:t>W</a:t>
            </a:r>
            <a:r>
              <a:rPr lang="en" sz="2800" dirty="0" smtClean="0">
                <a:solidFill>
                  <a:schemeClr val="tx1"/>
                </a:solidFill>
              </a:rPr>
              <a:t>  X  + </a:t>
            </a:r>
            <a:r>
              <a:rPr lang="en" sz="2800" dirty="0" smtClean="0">
                <a:solidFill>
                  <a:schemeClr val="accent1"/>
                </a:solidFill>
              </a:rPr>
              <a:t>W</a:t>
            </a:r>
            <a:r>
              <a:rPr lang="en" sz="2800" dirty="0" smtClean="0">
                <a:solidFill>
                  <a:schemeClr val="tx1"/>
                </a:solidFill>
              </a:rPr>
              <a:t>  X   ...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" name="Google Shape;547;p15"/>
          <p:cNvSpPr txBox="1">
            <a:spLocks/>
          </p:cNvSpPr>
          <p:nvPr/>
        </p:nvSpPr>
        <p:spPr>
          <a:xfrm>
            <a:off x="827584" y="555526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0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" name="Google Shape;547;p15"/>
          <p:cNvSpPr txBox="1">
            <a:spLocks/>
          </p:cNvSpPr>
          <p:nvPr/>
        </p:nvSpPr>
        <p:spPr>
          <a:xfrm>
            <a:off x="1475656" y="555526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" name="Google Shape;547;p15"/>
          <p:cNvSpPr txBox="1">
            <a:spLocks/>
          </p:cNvSpPr>
          <p:nvPr/>
        </p:nvSpPr>
        <p:spPr>
          <a:xfrm>
            <a:off x="1835696" y="555526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" name="Google Shape;547;p15"/>
          <p:cNvSpPr txBox="1">
            <a:spLocks/>
          </p:cNvSpPr>
          <p:nvPr/>
        </p:nvSpPr>
        <p:spPr>
          <a:xfrm>
            <a:off x="2555776" y="555526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2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5" name="Google Shape;547;p15"/>
          <p:cNvSpPr txBox="1">
            <a:spLocks/>
          </p:cNvSpPr>
          <p:nvPr/>
        </p:nvSpPr>
        <p:spPr>
          <a:xfrm>
            <a:off x="2915816" y="555526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2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" name="Google Shape;547;p15"/>
          <p:cNvSpPr txBox="1">
            <a:spLocks/>
          </p:cNvSpPr>
          <p:nvPr/>
        </p:nvSpPr>
        <p:spPr>
          <a:xfrm>
            <a:off x="179512" y="555526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4" name="Google Shape;547;p15"/>
          <p:cNvSpPr txBox="1">
            <a:spLocks/>
          </p:cNvSpPr>
          <p:nvPr/>
        </p:nvSpPr>
        <p:spPr>
          <a:xfrm>
            <a:off x="179512" y="987574"/>
            <a:ext cx="3672408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Y = 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W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 + 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W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 X  + 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W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 X   ...</a:t>
            </a:r>
            <a:endParaRPr kumimoji="0" lang="pl-PL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5" name="Google Shape;547;p15"/>
          <p:cNvSpPr txBox="1">
            <a:spLocks/>
          </p:cNvSpPr>
          <p:nvPr/>
        </p:nvSpPr>
        <p:spPr>
          <a:xfrm>
            <a:off x="827584" y="1203598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0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6" name="Google Shape;547;p15"/>
          <p:cNvSpPr txBox="1">
            <a:spLocks/>
          </p:cNvSpPr>
          <p:nvPr/>
        </p:nvSpPr>
        <p:spPr>
          <a:xfrm>
            <a:off x="1475656" y="1203598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7" name="Google Shape;547;p15"/>
          <p:cNvSpPr txBox="1">
            <a:spLocks/>
          </p:cNvSpPr>
          <p:nvPr/>
        </p:nvSpPr>
        <p:spPr>
          <a:xfrm>
            <a:off x="1835696" y="1203598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7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" name="Google Shape;547;p15"/>
          <p:cNvSpPr txBox="1">
            <a:spLocks/>
          </p:cNvSpPr>
          <p:nvPr/>
        </p:nvSpPr>
        <p:spPr>
          <a:xfrm>
            <a:off x="2555776" y="1203598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2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" name="Google Shape;547;p15"/>
          <p:cNvSpPr txBox="1">
            <a:spLocks/>
          </p:cNvSpPr>
          <p:nvPr/>
        </p:nvSpPr>
        <p:spPr>
          <a:xfrm>
            <a:off x="2915816" y="1203598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8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0" name="Google Shape;547;p15"/>
          <p:cNvSpPr txBox="1">
            <a:spLocks/>
          </p:cNvSpPr>
          <p:nvPr/>
        </p:nvSpPr>
        <p:spPr>
          <a:xfrm>
            <a:off x="251520" y="1241818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2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1" name="Google Shape;547;p15"/>
          <p:cNvSpPr txBox="1">
            <a:spLocks/>
          </p:cNvSpPr>
          <p:nvPr/>
        </p:nvSpPr>
        <p:spPr>
          <a:xfrm>
            <a:off x="179512" y="1635646"/>
            <a:ext cx="3672408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Y = 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W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 + 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W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 X  + 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W</a:t>
            </a:r>
            <a:r>
              <a:rPr kumimoji="0" lang="pl-PL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 X   ...</a:t>
            </a:r>
            <a:endParaRPr kumimoji="0" lang="pl-PL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2" name="Google Shape;547;p15"/>
          <p:cNvSpPr txBox="1">
            <a:spLocks/>
          </p:cNvSpPr>
          <p:nvPr/>
        </p:nvSpPr>
        <p:spPr>
          <a:xfrm>
            <a:off x="827584" y="1851670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0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3" name="Google Shape;547;p15"/>
          <p:cNvSpPr txBox="1">
            <a:spLocks/>
          </p:cNvSpPr>
          <p:nvPr/>
        </p:nvSpPr>
        <p:spPr>
          <a:xfrm>
            <a:off x="1475656" y="1851670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4" name="Google Shape;547;p15"/>
          <p:cNvSpPr txBox="1">
            <a:spLocks/>
          </p:cNvSpPr>
          <p:nvPr/>
        </p:nvSpPr>
        <p:spPr>
          <a:xfrm>
            <a:off x="1907704" y="1851670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13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5" name="Google Shape;547;p15"/>
          <p:cNvSpPr txBox="1">
            <a:spLocks/>
          </p:cNvSpPr>
          <p:nvPr/>
        </p:nvSpPr>
        <p:spPr>
          <a:xfrm>
            <a:off x="2555776" y="1851670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2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6" name="Google Shape;547;p15"/>
          <p:cNvSpPr txBox="1">
            <a:spLocks/>
          </p:cNvSpPr>
          <p:nvPr/>
        </p:nvSpPr>
        <p:spPr>
          <a:xfrm>
            <a:off x="2915816" y="1851670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 14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7" name="Google Shape;547;p15"/>
          <p:cNvSpPr txBox="1">
            <a:spLocks/>
          </p:cNvSpPr>
          <p:nvPr/>
        </p:nvSpPr>
        <p:spPr>
          <a:xfrm>
            <a:off x="251520" y="1851670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3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76" name="75 Grupo"/>
          <p:cNvGrpSpPr/>
          <p:nvPr/>
        </p:nvGrpSpPr>
        <p:grpSpPr>
          <a:xfrm>
            <a:off x="7020272" y="339502"/>
            <a:ext cx="2065829" cy="2215991"/>
            <a:chOff x="7020272" y="339502"/>
            <a:chExt cx="2065829" cy="2215991"/>
          </a:xfrm>
        </p:grpSpPr>
        <p:sp>
          <p:nvSpPr>
            <p:cNvPr id="46" name="45 CuadroTexto"/>
            <p:cNvSpPr txBox="1"/>
            <p:nvPr/>
          </p:nvSpPr>
          <p:spPr>
            <a:xfrm>
              <a:off x="7452320" y="339502"/>
              <a:ext cx="16337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3800" dirty="0" smtClean="0">
                  <a:latin typeface="Sniglet" charset="0"/>
                </a:rPr>
                <a:t>[]</a:t>
              </a:r>
              <a:endParaRPr lang="es-MX" sz="13800" dirty="0">
                <a:latin typeface="Sniglet" charset="0"/>
              </a:endParaRPr>
            </a:p>
          </p:txBody>
        </p:sp>
        <p:sp>
          <p:nvSpPr>
            <p:cNvPr id="57" name="Google Shape;547;p15"/>
            <p:cNvSpPr txBox="1">
              <a:spLocks/>
            </p:cNvSpPr>
            <p:nvPr/>
          </p:nvSpPr>
          <p:spPr>
            <a:xfrm>
              <a:off x="8028384" y="555526"/>
              <a:ext cx="504056" cy="64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280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Y</a:t>
              </a:r>
              <a:endPara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58" name="Google Shape;547;p15"/>
            <p:cNvSpPr txBox="1">
              <a:spLocks/>
            </p:cNvSpPr>
            <p:nvPr/>
          </p:nvSpPr>
          <p:spPr>
            <a:xfrm>
              <a:off x="8028384" y="1059582"/>
              <a:ext cx="504056" cy="64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280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Y</a:t>
              </a:r>
              <a:endPara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59" name="Google Shape;547;p15"/>
            <p:cNvSpPr txBox="1">
              <a:spLocks/>
            </p:cNvSpPr>
            <p:nvPr/>
          </p:nvSpPr>
          <p:spPr>
            <a:xfrm>
              <a:off x="8028384" y="1491630"/>
              <a:ext cx="504056" cy="64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280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Y</a:t>
              </a:r>
              <a:endPara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60" name="Google Shape;547;p15"/>
            <p:cNvSpPr txBox="1">
              <a:spLocks/>
            </p:cNvSpPr>
            <p:nvPr/>
          </p:nvSpPr>
          <p:spPr>
            <a:xfrm>
              <a:off x="8100392" y="665754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1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61" name="Google Shape;547;p15"/>
            <p:cNvSpPr txBox="1">
              <a:spLocks/>
            </p:cNvSpPr>
            <p:nvPr/>
          </p:nvSpPr>
          <p:spPr>
            <a:xfrm>
              <a:off x="8100392" y="1203598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2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62" name="Google Shape;547;p15"/>
            <p:cNvSpPr txBox="1">
              <a:spLocks/>
            </p:cNvSpPr>
            <p:nvPr/>
          </p:nvSpPr>
          <p:spPr>
            <a:xfrm>
              <a:off x="8100392" y="163564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3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1" name="Google Shape;547;p15"/>
            <p:cNvSpPr txBox="1">
              <a:spLocks/>
            </p:cNvSpPr>
            <p:nvPr/>
          </p:nvSpPr>
          <p:spPr>
            <a:xfrm>
              <a:off x="7020272" y="987574"/>
              <a:ext cx="720080" cy="64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280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Y =</a:t>
              </a:r>
              <a:endPara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75" name="74 Grupo"/>
          <p:cNvGrpSpPr/>
          <p:nvPr/>
        </p:nvGrpSpPr>
        <p:grpSpPr>
          <a:xfrm>
            <a:off x="4139952" y="355759"/>
            <a:ext cx="2880320" cy="2215991"/>
            <a:chOff x="4139952" y="355759"/>
            <a:chExt cx="2880320" cy="2215991"/>
          </a:xfrm>
        </p:grpSpPr>
        <p:sp>
          <p:nvSpPr>
            <p:cNvPr id="45" name="44 CuadroTexto"/>
            <p:cNvSpPr txBox="1"/>
            <p:nvPr/>
          </p:nvSpPr>
          <p:spPr>
            <a:xfrm>
              <a:off x="4572000" y="355759"/>
              <a:ext cx="2448272" cy="2215991"/>
            </a:xfrm>
            <a:custGeom>
              <a:avLst/>
              <a:gdLst>
                <a:gd name="connsiteX0" fmla="*/ 0 w 2004075"/>
                <a:gd name="connsiteY0" fmla="*/ 0 h 2215991"/>
                <a:gd name="connsiteX1" fmla="*/ 2004075 w 2004075"/>
                <a:gd name="connsiteY1" fmla="*/ 0 h 2215991"/>
                <a:gd name="connsiteX2" fmla="*/ 2004075 w 2004075"/>
                <a:gd name="connsiteY2" fmla="*/ 2215991 h 2215991"/>
                <a:gd name="connsiteX3" fmla="*/ 0 w 2004075"/>
                <a:gd name="connsiteY3" fmla="*/ 2215991 h 2215991"/>
                <a:gd name="connsiteX4" fmla="*/ 0 w 2004075"/>
                <a:gd name="connsiteY4" fmla="*/ 0 h 22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4075" h="2215991">
                  <a:moveTo>
                    <a:pt x="0" y="0"/>
                  </a:moveTo>
                  <a:lnTo>
                    <a:pt x="2004075" y="0"/>
                  </a:lnTo>
                  <a:lnTo>
                    <a:pt x="2004075" y="2215991"/>
                  </a:lnTo>
                  <a:lnTo>
                    <a:pt x="0" y="2215991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r>
                <a:rPr lang="es-MX" sz="13800" dirty="0" smtClean="0">
                  <a:latin typeface="Sniglet" charset="0"/>
                </a:rPr>
                <a:t>[  ]</a:t>
              </a:r>
              <a:endParaRPr lang="es-MX" sz="13800" dirty="0">
                <a:latin typeface="Sniglet" charset="0"/>
              </a:endParaRPr>
            </a:p>
          </p:txBody>
        </p:sp>
        <p:sp>
          <p:nvSpPr>
            <p:cNvPr id="48" name="Google Shape;547;p15"/>
            <p:cNvSpPr txBox="1">
              <a:spLocks/>
            </p:cNvSpPr>
            <p:nvPr/>
          </p:nvSpPr>
          <p:spPr>
            <a:xfrm>
              <a:off x="5004048" y="483518"/>
              <a:ext cx="1656184" cy="75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 </a:t>
              </a:r>
              <a:r>
                <a:rPr kumimoji="0" lang="es-MX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1  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X  </a:t>
              </a:r>
              <a:r>
                <a:rPr kumimoji="0" lang="es-MX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 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X   ...</a:t>
              </a:r>
              <a:endPara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9" name="Google Shape;547;p15"/>
            <p:cNvSpPr txBox="1">
              <a:spLocks/>
            </p:cNvSpPr>
            <p:nvPr/>
          </p:nvSpPr>
          <p:spPr>
            <a:xfrm>
              <a:off x="5004048" y="915566"/>
              <a:ext cx="1728192" cy="75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 </a:t>
              </a:r>
              <a:r>
                <a:rPr kumimoji="0" lang="es-MX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1  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X  </a:t>
              </a:r>
              <a:r>
                <a:rPr kumimoji="0" lang="es-MX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 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X   ...</a:t>
              </a:r>
              <a:endPara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50" name="Google Shape;547;p15"/>
            <p:cNvSpPr txBox="1">
              <a:spLocks/>
            </p:cNvSpPr>
            <p:nvPr/>
          </p:nvSpPr>
          <p:spPr>
            <a:xfrm>
              <a:off x="5004048" y="1347614"/>
              <a:ext cx="1584176" cy="75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 </a:t>
              </a:r>
              <a:r>
                <a:rPr kumimoji="0" lang="es-MX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1  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X  </a:t>
              </a:r>
              <a:r>
                <a:rPr kumimoji="0" lang="es-MX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 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X   ...</a:t>
              </a:r>
              <a:endPara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51" name="Google Shape;547;p15"/>
            <p:cNvSpPr txBox="1">
              <a:spLocks/>
            </p:cNvSpPr>
            <p:nvPr/>
          </p:nvSpPr>
          <p:spPr>
            <a:xfrm>
              <a:off x="5436096" y="699542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1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52" name="Google Shape;547;p15"/>
            <p:cNvSpPr txBox="1">
              <a:spLocks/>
            </p:cNvSpPr>
            <p:nvPr/>
          </p:nvSpPr>
          <p:spPr>
            <a:xfrm>
              <a:off x="5868144" y="699542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 2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53" name="Google Shape;547;p15"/>
            <p:cNvSpPr txBox="1">
              <a:spLocks/>
            </p:cNvSpPr>
            <p:nvPr/>
          </p:nvSpPr>
          <p:spPr>
            <a:xfrm>
              <a:off x="5436096" y="1131590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7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54" name="Google Shape;547;p15"/>
            <p:cNvSpPr txBox="1">
              <a:spLocks/>
            </p:cNvSpPr>
            <p:nvPr/>
          </p:nvSpPr>
          <p:spPr>
            <a:xfrm>
              <a:off x="5868144" y="1169810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8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55" name="Google Shape;547;p15"/>
            <p:cNvSpPr txBox="1">
              <a:spLocks/>
            </p:cNvSpPr>
            <p:nvPr/>
          </p:nvSpPr>
          <p:spPr>
            <a:xfrm>
              <a:off x="5508104" y="1563638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13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56" name="Google Shape;547;p15"/>
            <p:cNvSpPr txBox="1">
              <a:spLocks/>
            </p:cNvSpPr>
            <p:nvPr/>
          </p:nvSpPr>
          <p:spPr>
            <a:xfrm>
              <a:off x="5868144" y="1563638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  14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2" name="Google Shape;547;p15"/>
            <p:cNvSpPr txBox="1">
              <a:spLocks/>
            </p:cNvSpPr>
            <p:nvPr/>
          </p:nvSpPr>
          <p:spPr>
            <a:xfrm>
              <a:off x="4139952" y="987574"/>
              <a:ext cx="720080" cy="64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2800" dirty="0" smtClean="0">
                  <a:solidFill>
                    <a:schemeClr val="tx1"/>
                  </a:solidFill>
                  <a:latin typeface="Sniglet"/>
                  <a:ea typeface="Sniglet"/>
                  <a:cs typeface="Sniglet"/>
                  <a:sym typeface="Sniglet"/>
                </a:rPr>
                <a:t>X =</a:t>
              </a:r>
              <a:endPara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74" name="73 Grupo"/>
          <p:cNvGrpSpPr/>
          <p:nvPr/>
        </p:nvGrpSpPr>
        <p:grpSpPr>
          <a:xfrm>
            <a:off x="5436096" y="2825994"/>
            <a:ext cx="2664296" cy="864785"/>
            <a:chOff x="4211960" y="2825994"/>
            <a:chExt cx="2664296" cy="864785"/>
          </a:xfrm>
        </p:grpSpPr>
        <p:sp>
          <p:nvSpPr>
            <p:cNvPr id="47" name="46 CuadroTexto"/>
            <p:cNvSpPr txBox="1"/>
            <p:nvPr/>
          </p:nvSpPr>
          <p:spPr>
            <a:xfrm>
              <a:off x="4716016" y="2859782"/>
              <a:ext cx="2160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4800" dirty="0" smtClean="0">
                  <a:solidFill>
                    <a:schemeClr val="accent1"/>
                  </a:solidFill>
                  <a:latin typeface="Sniglet" charset="0"/>
                </a:rPr>
                <a:t>[          ]</a:t>
              </a:r>
              <a:endParaRPr lang="es-MX" sz="4800" dirty="0">
                <a:solidFill>
                  <a:schemeClr val="accent1"/>
                </a:solidFill>
                <a:latin typeface="Sniglet" charset="0"/>
              </a:endParaRPr>
            </a:p>
          </p:txBody>
        </p:sp>
        <p:sp>
          <p:nvSpPr>
            <p:cNvPr id="63" name="Google Shape;547;p15"/>
            <p:cNvSpPr txBox="1">
              <a:spLocks/>
            </p:cNvSpPr>
            <p:nvPr/>
          </p:nvSpPr>
          <p:spPr>
            <a:xfrm>
              <a:off x="4860032" y="2825994"/>
              <a:ext cx="1728192" cy="75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 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W</a:t>
              </a:r>
              <a:r>
                <a:rPr kumimoji="0" lang="es-MX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 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  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W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   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W</a:t>
              </a:r>
              <a:r>
                <a:rPr kumimoji="0" lang="pl-PL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 </a:t>
              </a:r>
              <a:endPara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64" name="Google Shape;547;p15"/>
            <p:cNvSpPr txBox="1">
              <a:spLocks/>
            </p:cNvSpPr>
            <p:nvPr/>
          </p:nvSpPr>
          <p:spPr>
            <a:xfrm>
              <a:off x="5076056" y="307580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kumimoji="0" lang="es-MX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0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65" name="Google Shape;547;p15"/>
            <p:cNvSpPr txBox="1">
              <a:spLocks/>
            </p:cNvSpPr>
            <p:nvPr/>
          </p:nvSpPr>
          <p:spPr>
            <a:xfrm>
              <a:off x="5580112" y="307580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1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67" name="Google Shape;547;p15"/>
            <p:cNvSpPr txBox="1">
              <a:spLocks/>
            </p:cNvSpPr>
            <p:nvPr/>
          </p:nvSpPr>
          <p:spPr>
            <a:xfrm>
              <a:off x="6084168" y="307580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2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3" name="Google Shape;547;p15"/>
            <p:cNvSpPr txBox="1">
              <a:spLocks/>
            </p:cNvSpPr>
            <p:nvPr/>
          </p:nvSpPr>
          <p:spPr>
            <a:xfrm>
              <a:off x="4211960" y="2931790"/>
              <a:ext cx="720080" cy="64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280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W =</a:t>
              </a:r>
              <a:endPara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77" name="Google Shape;547;p15"/>
          <p:cNvSpPr txBox="1">
            <a:spLocks/>
          </p:cNvSpPr>
          <p:nvPr/>
        </p:nvSpPr>
        <p:spPr>
          <a:xfrm>
            <a:off x="827584" y="2787774"/>
            <a:ext cx="1584176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36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Y = X</a:t>
            </a:r>
            <a:r>
              <a:rPr lang="es-MX" sz="36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W</a:t>
            </a:r>
            <a:endParaRPr kumimoji="0" lang="pl-PL" sz="3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3528" y="1275606"/>
            <a:ext cx="3312368" cy="1905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Minimos </a:t>
            </a:r>
            <a:br>
              <a:rPr lang="en" dirty="0" smtClean="0"/>
            </a:br>
            <a:r>
              <a:rPr lang="en" dirty="0" smtClean="0"/>
              <a:t>Cuadrados</a:t>
            </a:r>
            <a:br>
              <a:rPr lang="en" dirty="0" smtClean="0"/>
            </a:br>
            <a:r>
              <a:rPr lang="en" dirty="0" smtClean="0"/>
              <a:t>Ordinarios</a:t>
            </a:r>
            <a:endParaRPr dirty="0"/>
          </a:p>
        </p:txBody>
      </p:sp>
      <p:sp>
        <p:nvSpPr>
          <p:cNvPr id="4" name="Google Shape;547;p15"/>
          <p:cNvSpPr txBox="1">
            <a:spLocks/>
          </p:cNvSpPr>
          <p:nvPr/>
        </p:nvSpPr>
        <p:spPr>
          <a:xfrm>
            <a:off x="4499992" y="1995686"/>
            <a:ext cx="3312368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37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X((</a:t>
            </a:r>
            <a:r>
              <a:rPr lang="es-MX" sz="3700" dirty="0" err="1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Yr</a:t>
            </a:r>
            <a:r>
              <a:rPr lang="es-MX" sz="37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 – Ye) )</a:t>
            </a:r>
            <a:endParaRPr kumimoji="0" lang="es-MX" sz="3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4932040" y="2139702"/>
            <a:ext cx="2880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Google Shape;547;p15"/>
          <p:cNvSpPr txBox="1">
            <a:spLocks/>
          </p:cNvSpPr>
          <p:nvPr/>
        </p:nvSpPr>
        <p:spPr>
          <a:xfrm>
            <a:off x="6876256" y="1851670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2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Google Shape;547;p15"/>
          <p:cNvSpPr txBox="1">
            <a:spLocks/>
          </p:cNvSpPr>
          <p:nvPr/>
        </p:nvSpPr>
        <p:spPr>
          <a:xfrm>
            <a:off x="4355976" y="1491630"/>
            <a:ext cx="3672408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Error Cuadrático Medio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33 Rectángulo"/>
          <p:cNvSpPr/>
          <p:nvPr/>
        </p:nvSpPr>
        <p:spPr>
          <a:xfrm>
            <a:off x="323528" y="195486"/>
            <a:ext cx="3528392" cy="1368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Google Shape;547;p15"/>
          <p:cNvSpPr txBox="1">
            <a:spLocks/>
          </p:cNvSpPr>
          <p:nvPr/>
        </p:nvSpPr>
        <p:spPr>
          <a:xfrm>
            <a:off x="395536" y="699542"/>
            <a:ext cx="3312368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37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X((</a:t>
            </a:r>
            <a:r>
              <a:rPr lang="es-MX" sz="3700" dirty="0" err="1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Yr</a:t>
            </a:r>
            <a:r>
              <a:rPr lang="es-MX" sz="37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 – Ye) )</a:t>
            </a:r>
            <a:endParaRPr kumimoji="0" lang="es-MX" sz="3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827584" y="843558"/>
            <a:ext cx="2880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Google Shape;547;p15"/>
          <p:cNvSpPr txBox="1">
            <a:spLocks/>
          </p:cNvSpPr>
          <p:nvPr/>
        </p:nvSpPr>
        <p:spPr>
          <a:xfrm>
            <a:off x="2771800" y="555526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2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Google Shape;547;p15"/>
          <p:cNvSpPr txBox="1">
            <a:spLocks/>
          </p:cNvSpPr>
          <p:nvPr/>
        </p:nvSpPr>
        <p:spPr>
          <a:xfrm>
            <a:off x="251520" y="195486"/>
            <a:ext cx="3672408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Error Cuadrático Medio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" name="Google Shape;547;p15"/>
          <p:cNvSpPr txBox="1">
            <a:spLocks/>
          </p:cNvSpPr>
          <p:nvPr/>
        </p:nvSpPr>
        <p:spPr>
          <a:xfrm>
            <a:off x="395536" y="1851670"/>
            <a:ext cx="3131840" cy="89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4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Error Cuadrático </a:t>
            </a:r>
            <a:br>
              <a:rPr lang="es-MX" sz="24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</a:br>
            <a:r>
              <a:rPr lang="es-MX" sz="24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Medio Vectorial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" name="Google Shape;547;p15"/>
          <p:cNvSpPr txBox="1">
            <a:spLocks/>
          </p:cNvSpPr>
          <p:nvPr/>
        </p:nvSpPr>
        <p:spPr>
          <a:xfrm>
            <a:off x="251520" y="2643758"/>
            <a:ext cx="3600400" cy="75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37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(Y - XW) (Y – XW)</a:t>
            </a:r>
            <a:endParaRPr kumimoji="0" lang="es-MX" sz="37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" name="Google Shape;547;p15"/>
          <p:cNvSpPr txBox="1">
            <a:spLocks/>
          </p:cNvSpPr>
          <p:nvPr/>
        </p:nvSpPr>
        <p:spPr>
          <a:xfrm>
            <a:off x="1763688" y="2499742"/>
            <a:ext cx="50405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T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29" name="28 Grupo"/>
          <p:cNvGrpSpPr/>
          <p:nvPr/>
        </p:nvGrpSpPr>
        <p:grpSpPr>
          <a:xfrm>
            <a:off x="4139952" y="339502"/>
            <a:ext cx="5040560" cy="787656"/>
            <a:chOff x="3995936" y="593746"/>
            <a:chExt cx="5040560" cy="787656"/>
          </a:xfrm>
        </p:grpSpPr>
        <p:sp>
          <p:nvSpPr>
            <p:cNvPr id="21" name="Google Shape;547;p15"/>
            <p:cNvSpPr txBox="1">
              <a:spLocks/>
            </p:cNvSpPr>
            <p:nvPr/>
          </p:nvSpPr>
          <p:spPr>
            <a:xfrm>
              <a:off x="3995936" y="627534"/>
              <a:ext cx="5040560" cy="75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320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Y </a:t>
              </a:r>
              <a:r>
                <a:rPr lang="es-MX" sz="3200" dirty="0" err="1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Y</a:t>
              </a:r>
              <a:r>
                <a:rPr lang="es-MX" sz="320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 – W X Y – Y XW + W X XW</a:t>
              </a:r>
              <a:endParaRPr kumimoji="0" lang="es-MX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2" name="Google Shape;547;p15"/>
            <p:cNvSpPr txBox="1">
              <a:spLocks/>
            </p:cNvSpPr>
            <p:nvPr/>
          </p:nvSpPr>
          <p:spPr>
            <a:xfrm>
              <a:off x="4067944" y="59374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  T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3" name="Google Shape;547;p15"/>
            <p:cNvSpPr txBox="1">
              <a:spLocks/>
            </p:cNvSpPr>
            <p:nvPr/>
          </p:nvSpPr>
          <p:spPr>
            <a:xfrm>
              <a:off x="5076056" y="59374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  T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4" name="Google Shape;547;p15"/>
            <p:cNvSpPr txBox="1">
              <a:spLocks/>
            </p:cNvSpPr>
            <p:nvPr/>
          </p:nvSpPr>
          <p:spPr>
            <a:xfrm>
              <a:off x="5364088" y="59374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  T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5" name="Google Shape;547;p15"/>
            <p:cNvSpPr txBox="1">
              <a:spLocks/>
            </p:cNvSpPr>
            <p:nvPr/>
          </p:nvSpPr>
          <p:spPr>
            <a:xfrm>
              <a:off x="6300192" y="59374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  T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6" name="Google Shape;547;p15"/>
            <p:cNvSpPr txBox="1">
              <a:spLocks/>
            </p:cNvSpPr>
            <p:nvPr/>
          </p:nvSpPr>
          <p:spPr>
            <a:xfrm>
              <a:off x="7596336" y="59374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  T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7" name="Google Shape;547;p15"/>
            <p:cNvSpPr txBox="1">
              <a:spLocks/>
            </p:cNvSpPr>
            <p:nvPr/>
          </p:nvSpPr>
          <p:spPr>
            <a:xfrm>
              <a:off x="7884368" y="59374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    T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41" name="40 Grupo"/>
          <p:cNvGrpSpPr/>
          <p:nvPr/>
        </p:nvGrpSpPr>
        <p:grpSpPr>
          <a:xfrm>
            <a:off x="4932040" y="1597426"/>
            <a:ext cx="3312368" cy="825876"/>
            <a:chOff x="4788024" y="1851670"/>
            <a:chExt cx="3312368" cy="825876"/>
          </a:xfrm>
        </p:grpSpPr>
        <p:sp>
          <p:nvSpPr>
            <p:cNvPr id="28" name="Google Shape;547;p15"/>
            <p:cNvSpPr txBox="1">
              <a:spLocks/>
            </p:cNvSpPr>
            <p:nvPr/>
          </p:nvSpPr>
          <p:spPr>
            <a:xfrm>
              <a:off x="4788024" y="1923678"/>
              <a:ext cx="3312368" cy="75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320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-2X Y + 2X XW = 0</a:t>
              </a:r>
              <a:endParaRPr kumimoji="0" lang="es-MX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0" name="Google Shape;547;p15"/>
            <p:cNvSpPr txBox="1">
              <a:spLocks/>
            </p:cNvSpPr>
            <p:nvPr/>
          </p:nvSpPr>
          <p:spPr>
            <a:xfrm>
              <a:off x="5292080" y="1851670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  T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1" name="Google Shape;547;p15"/>
            <p:cNvSpPr txBox="1">
              <a:spLocks/>
            </p:cNvSpPr>
            <p:nvPr/>
          </p:nvSpPr>
          <p:spPr>
            <a:xfrm>
              <a:off x="6444208" y="1851670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rPr>
                <a:t>  T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40" name="39 Rectángulo"/>
          <p:cNvSpPr/>
          <p:nvPr/>
        </p:nvSpPr>
        <p:spPr>
          <a:xfrm>
            <a:off x="4788024" y="3075806"/>
            <a:ext cx="352839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8" name="37 Grupo"/>
          <p:cNvGrpSpPr/>
          <p:nvPr/>
        </p:nvGrpSpPr>
        <p:grpSpPr>
          <a:xfrm>
            <a:off x="5364088" y="3291830"/>
            <a:ext cx="2664296" cy="825876"/>
            <a:chOff x="5364088" y="3075806"/>
            <a:chExt cx="2664296" cy="825876"/>
          </a:xfrm>
        </p:grpSpPr>
        <p:sp>
          <p:nvSpPr>
            <p:cNvPr id="33" name="Google Shape;547;p15"/>
            <p:cNvSpPr txBox="1">
              <a:spLocks/>
            </p:cNvSpPr>
            <p:nvPr/>
          </p:nvSpPr>
          <p:spPr>
            <a:xfrm>
              <a:off x="5364088" y="3147814"/>
              <a:ext cx="2664296" cy="753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3200" dirty="0" smtClean="0">
                  <a:solidFill>
                    <a:schemeClr val="bg1"/>
                  </a:solidFill>
                  <a:latin typeface="Sniglet"/>
                  <a:ea typeface="Sniglet"/>
                  <a:cs typeface="Sniglet"/>
                  <a:sym typeface="Sniglet"/>
                </a:rPr>
                <a:t>W = (X </a:t>
              </a:r>
              <a:r>
                <a:rPr lang="es-MX" sz="3200" dirty="0" err="1" smtClean="0">
                  <a:solidFill>
                    <a:schemeClr val="bg1"/>
                  </a:solidFill>
                  <a:latin typeface="Sniglet"/>
                  <a:ea typeface="Sniglet"/>
                  <a:cs typeface="Sniglet"/>
                  <a:sym typeface="Sniglet"/>
                </a:rPr>
                <a:t>X</a:t>
              </a:r>
              <a:r>
                <a:rPr lang="es-MX" sz="3200" dirty="0" smtClean="0">
                  <a:solidFill>
                    <a:schemeClr val="bg1"/>
                  </a:solidFill>
                  <a:latin typeface="Sniglet"/>
                  <a:ea typeface="Sniglet"/>
                  <a:cs typeface="Sniglet"/>
                  <a:sym typeface="Sniglet"/>
                </a:rPr>
                <a:t>)  X Y</a:t>
              </a:r>
              <a:endParaRPr kumimoji="0" lang="es-MX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5" name="Google Shape;547;p15"/>
            <p:cNvSpPr txBox="1">
              <a:spLocks/>
            </p:cNvSpPr>
            <p:nvPr/>
          </p:nvSpPr>
          <p:spPr>
            <a:xfrm>
              <a:off x="6228184" y="307580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bg1"/>
                  </a:solidFill>
                  <a:latin typeface="Sniglet"/>
                  <a:ea typeface="Sniglet"/>
                  <a:cs typeface="Sniglet"/>
                  <a:sym typeface="Sniglet"/>
                </a:rPr>
                <a:t>  T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6" name="Google Shape;547;p15"/>
            <p:cNvSpPr txBox="1">
              <a:spLocks/>
            </p:cNvSpPr>
            <p:nvPr/>
          </p:nvSpPr>
          <p:spPr>
            <a:xfrm>
              <a:off x="6660232" y="3075806"/>
              <a:ext cx="720080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bg1"/>
                  </a:solidFill>
                  <a:latin typeface="Sniglet"/>
                  <a:ea typeface="Sniglet"/>
                  <a:cs typeface="Sniglet"/>
                  <a:sym typeface="Sniglet"/>
                </a:rPr>
                <a:t>    -1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7" name="Google Shape;547;p15"/>
            <p:cNvSpPr txBox="1">
              <a:spLocks/>
            </p:cNvSpPr>
            <p:nvPr/>
          </p:nvSpPr>
          <p:spPr>
            <a:xfrm>
              <a:off x="7092280" y="3075806"/>
              <a:ext cx="504056" cy="537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700"/>
                <a:buFont typeface="Sniglet"/>
                <a:buNone/>
                <a:tabLst/>
                <a:defRPr/>
              </a:pPr>
              <a:r>
                <a:rPr lang="es-MX" sz="1600" noProof="0" dirty="0" smtClean="0">
                  <a:solidFill>
                    <a:schemeClr val="bg1"/>
                  </a:solidFill>
                  <a:latin typeface="Sniglet"/>
                  <a:ea typeface="Sniglet"/>
                  <a:cs typeface="Sniglet"/>
                  <a:sym typeface="Sniglet"/>
                </a:rPr>
                <a:t>  T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39" name="Google Shape;547;p15"/>
          <p:cNvSpPr txBox="1">
            <a:spLocks/>
          </p:cNvSpPr>
          <p:nvPr/>
        </p:nvSpPr>
        <p:spPr>
          <a:xfrm>
            <a:off x="5004048" y="3075806"/>
            <a:ext cx="3131840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dirty="0" smtClean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Mínimo Error Cuadrático Medio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3" name="42 Elipse"/>
          <p:cNvSpPr/>
          <p:nvPr/>
        </p:nvSpPr>
        <p:spPr>
          <a:xfrm>
            <a:off x="4572000" y="12347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1</a:t>
            </a:r>
            <a:endParaRPr lang="es-MX" dirty="0">
              <a:latin typeface="Sniglet" charset="0"/>
            </a:endParaRPr>
          </a:p>
        </p:txBody>
      </p:sp>
      <p:cxnSp>
        <p:nvCxnSpPr>
          <p:cNvPr id="44" name="Google Shape;662;p28"/>
          <p:cNvCxnSpPr/>
          <p:nvPr/>
        </p:nvCxnSpPr>
        <p:spPr>
          <a:xfrm>
            <a:off x="3995936" y="51470"/>
            <a:ext cx="0" cy="3888432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" name="Google Shape;547;p15"/>
          <p:cNvSpPr txBox="1">
            <a:spLocks/>
          </p:cNvSpPr>
          <p:nvPr/>
        </p:nvSpPr>
        <p:spPr>
          <a:xfrm>
            <a:off x="4788024" y="-20538"/>
            <a:ext cx="3384376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Resolvemos la expresión anterior.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2" name="51 Elipse"/>
          <p:cNvSpPr/>
          <p:nvPr/>
        </p:nvSpPr>
        <p:spPr>
          <a:xfrm>
            <a:off x="4572000" y="130939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2</a:t>
            </a:r>
            <a:endParaRPr lang="es-MX" dirty="0">
              <a:latin typeface="Sniglet" charset="0"/>
            </a:endParaRPr>
          </a:p>
        </p:txBody>
      </p:sp>
      <p:sp>
        <p:nvSpPr>
          <p:cNvPr id="53" name="Google Shape;547;p15"/>
          <p:cNvSpPr txBox="1">
            <a:spLocks/>
          </p:cNvSpPr>
          <p:nvPr/>
        </p:nvSpPr>
        <p:spPr>
          <a:xfrm>
            <a:off x="4932040" y="1275606"/>
            <a:ext cx="4032448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Derivamos el resultado para minimizar el error de nuestra función e igualamos a cero.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4" name="53 Elipse"/>
          <p:cNvSpPr/>
          <p:nvPr/>
        </p:nvSpPr>
        <p:spPr>
          <a:xfrm>
            <a:off x="4572000" y="257175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3</a:t>
            </a:r>
            <a:endParaRPr lang="es-MX" dirty="0">
              <a:latin typeface="Sniglet" charset="0"/>
            </a:endParaRPr>
          </a:p>
        </p:txBody>
      </p:sp>
      <p:sp>
        <p:nvSpPr>
          <p:cNvPr id="55" name="Google Shape;547;p15"/>
          <p:cNvSpPr txBox="1">
            <a:spLocks/>
          </p:cNvSpPr>
          <p:nvPr/>
        </p:nvSpPr>
        <p:spPr>
          <a:xfrm>
            <a:off x="4932040" y="2427734"/>
            <a:ext cx="3528392" cy="53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Por ultimo, despejamos para la variable W 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5" name="Google Shape;820;p38"/>
          <p:cNvSpPr/>
          <p:nvPr/>
        </p:nvSpPr>
        <p:spPr>
          <a:xfrm>
            <a:off x="2627784" y="339502"/>
            <a:ext cx="3437342" cy="2988045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" name="Google Shape;525;p12"/>
          <p:cNvSpPr txBox="1">
            <a:spLocks/>
          </p:cNvSpPr>
          <p:nvPr/>
        </p:nvSpPr>
        <p:spPr>
          <a:xfrm>
            <a:off x="1259632" y="3363838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Atención!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Imagen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95486"/>
            <a:ext cx="5040560" cy="3565729"/>
          </a:xfrm>
          <a:prstGeom prst="rect">
            <a:avLst/>
          </a:prstGeom>
          <a:noFill/>
        </p:spPr>
      </p:pic>
      <p:pic>
        <p:nvPicPr>
          <p:cNvPr id="112644" name="Picture 4" descr="https://toppng.com/public/uploads/preview/laptop-11530971456ayvvvxfpq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0713894">
            <a:off x="3966373" y="1174420"/>
            <a:ext cx="2907535" cy="24047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pic>
        <p:nvPicPr>
          <p:cNvPr id="120838" name="Picture 6" descr="Resultado de imagen para coding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696" y="843558"/>
            <a:ext cx="5238750" cy="2962276"/>
          </a:xfrm>
          <a:prstGeom prst="rect">
            <a:avLst/>
          </a:prstGeom>
          <a:noFill/>
        </p:spPr>
      </p:pic>
      <p:sp>
        <p:nvSpPr>
          <p:cNvPr id="9" name="Google Shape;525;p12"/>
          <p:cNvSpPr txBox="1">
            <a:spLocks/>
          </p:cNvSpPr>
          <p:nvPr/>
        </p:nvSpPr>
        <p:spPr>
          <a:xfrm>
            <a:off x="1187624" y="3723878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Coding</a:t>
            </a:r>
            <a:r>
              <a:rPr kumimoji="0" lang="es-MX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 time!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sp>
        <p:nvSpPr>
          <p:cNvPr id="9" name="Google Shape;525;p12"/>
          <p:cNvSpPr txBox="1">
            <a:spLocks/>
          </p:cNvSpPr>
          <p:nvPr/>
        </p:nvSpPr>
        <p:spPr>
          <a:xfrm>
            <a:off x="1259632" y="3579862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Observaciones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  <p:sp>
        <p:nvSpPr>
          <p:cNvPr id="5" name="Google Shape;801;p38"/>
          <p:cNvSpPr/>
          <p:nvPr/>
        </p:nvSpPr>
        <p:spPr>
          <a:xfrm>
            <a:off x="3138663" y="843558"/>
            <a:ext cx="2657473" cy="268018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9" name="Google Shape;525;p12"/>
          <p:cNvSpPr txBox="1">
            <a:spLocks/>
          </p:cNvSpPr>
          <p:nvPr/>
        </p:nvSpPr>
        <p:spPr>
          <a:xfrm>
            <a:off x="1475656" y="123478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Dataset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  <p:pic>
        <p:nvPicPr>
          <p:cNvPr id="164866" name="Picture 2" descr="Resultado de imagen para dataset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491630"/>
            <a:ext cx="4104456" cy="2673641"/>
          </a:xfrm>
          <a:prstGeom prst="rect">
            <a:avLst/>
          </a:prstGeom>
          <a:noFill/>
        </p:spPr>
      </p:pic>
      <p:pic>
        <p:nvPicPr>
          <p:cNvPr id="164868" name="Picture 4" descr="Resultado de imagen para dataset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1419622"/>
            <a:ext cx="2752725" cy="2752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251520" y="915566"/>
            <a:ext cx="3312368" cy="1905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Descenso del Gradiente</a:t>
            </a:r>
            <a:endParaRPr dirty="0"/>
          </a:p>
        </p:txBody>
      </p:sp>
      <p:pic>
        <p:nvPicPr>
          <p:cNvPr id="2050" name="Picture 2" descr="Resultado de imagen para descenso del gradient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7944" y="915566"/>
            <a:ext cx="4380001" cy="23762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95536" y="195486"/>
            <a:ext cx="7704856" cy="576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Descenso del Gradiente</a:t>
            </a:r>
            <a:endParaRPr sz="2800" dirty="0"/>
          </a:p>
        </p:txBody>
      </p:sp>
      <p:cxnSp>
        <p:nvCxnSpPr>
          <p:cNvPr id="4" name="Google Shape;662;p28"/>
          <p:cNvCxnSpPr/>
          <p:nvPr/>
        </p:nvCxnSpPr>
        <p:spPr>
          <a:xfrm>
            <a:off x="432048" y="699542"/>
            <a:ext cx="0" cy="28803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Google Shape;662;p28"/>
          <p:cNvCxnSpPr/>
          <p:nvPr/>
        </p:nvCxnSpPr>
        <p:spPr>
          <a:xfrm flipH="1">
            <a:off x="288032" y="3435846"/>
            <a:ext cx="331236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547;p15"/>
          <p:cNvSpPr txBox="1">
            <a:spLocks/>
          </p:cNvSpPr>
          <p:nvPr/>
        </p:nvSpPr>
        <p:spPr>
          <a:xfrm>
            <a:off x="1800200" y="336383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Google Shape;547;p15"/>
          <p:cNvSpPr txBox="1">
            <a:spLocks/>
          </p:cNvSpPr>
          <p:nvPr/>
        </p:nvSpPr>
        <p:spPr>
          <a:xfrm>
            <a:off x="35496" y="185167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Y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" name="7 Elipse"/>
          <p:cNvSpPr/>
          <p:nvPr/>
        </p:nvSpPr>
        <p:spPr>
          <a:xfrm>
            <a:off x="576064" y="31478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Elipse"/>
          <p:cNvSpPr/>
          <p:nvPr/>
        </p:nvSpPr>
        <p:spPr>
          <a:xfrm>
            <a:off x="1043608" y="264375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Elipse"/>
          <p:cNvSpPr/>
          <p:nvPr/>
        </p:nvSpPr>
        <p:spPr>
          <a:xfrm>
            <a:off x="576064" y="264375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Elipse"/>
          <p:cNvSpPr/>
          <p:nvPr/>
        </p:nvSpPr>
        <p:spPr>
          <a:xfrm>
            <a:off x="2123728" y="141962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Elipse"/>
          <p:cNvSpPr/>
          <p:nvPr/>
        </p:nvSpPr>
        <p:spPr>
          <a:xfrm>
            <a:off x="1043608" y="213970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16 Elipse"/>
          <p:cNvSpPr/>
          <p:nvPr/>
        </p:nvSpPr>
        <p:spPr>
          <a:xfrm>
            <a:off x="755576" y="228371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21 Elipse"/>
          <p:cNvSpPr/>
          <p:nvPr/>
        </p:nvSpPr>
        <p:spPr>
          <a:xfrm>
            <a:off x="1512168" y="213970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22 Elipse"/>
          <p:cNvSpPr/>
          <p:nvPr/>
        </p:nvSpPr>
        <p:spPr>
          <a:xfrm>
            <a:off x="1872208" y="199568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25 Elipse"/>
          <p:cNvSpPr/>
          <p:nvPr/>
        </p:nvSpPr>
        <p:spPr>
          <a:xfrm>
            <a:off x="1331640" y="249974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27 Elipse"/>
          <p:cNvSpPr/>
          <p:nvPr/>
        </p:nvSpPr>
        <p:spPr>
          <a:xfrm>
            <a:off x="2736304" y="127560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28 Elipse"/>
          <p:cNvSpPr/>
          <p:nvPr/>
        </p:nvSpPr>
        <p:spPr>
          <a:xfrm>
            <a:off x="2411760" y="185167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29 Elipse"/>
          <p:cNvSpPr/>
          <p:nvPr/>
        </p:nvSpPr>
        <p:spPr>
          <a:xfrm>
            <a:off x="2915816" y="185167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32 Elipse"/>
          <p:cNvSpPr/>
          <p:nvPr/>
        </p:nvSpPr>
        <p:spPr>
          <a:xfrm>
            <a:off x="3203848" y="13476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41 Elipse"/>
          <p:cNvSpPr/>
          <p:nvPr/>
        </p:nvSpPr>
        <p:spPr>
          <a:xfrm>
            <a:off x="3096344" y="98757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4" name="Google Shape;662;p28"/>
          <p:cNvCxnSpPr/>
          <p:nvPr/>
        </p:nvCxnSpPr>
        <p:spPr>
          <a:xfrm flipV="1">
            <a:off x="251520" y="1059582"/>
            <a:ext cx="3168352" cy="2016224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Google Shape;547;p15"/>
          <p:cNvSpPr txBox="1">
            <a:spLocks/>
          </p:cNvSpPr>
          <p:nvPr/>
        </p:nvSpPr>
        <p:spPr>
          <a:xfrm>
            <a:off x="3923928" y="1059582"/>
            <a:ext cx="4968552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0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La función de coste es la que nos dice cual es el error para cada una de las combinaciones de los parámetros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3" name="Google Shape;547;p15"/>
          <p:cNvSpPr txBox="1">
            <a:spLocks/>
          </p:cNvSpPr>
          <p:nvPr/>
        </p:nvSpPr>
        <p:spPr>
          <a:xfrm>
            <a:off x="3995936" y="2499742"/>
            <a:ext cx="4968552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800" dirty="0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F(x)</a:t>
            </a:r>
            <a:endParaRPr kumimoji="0" lang="es-MX" sz="28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95536" y="195486"/>
            <a:ext cx="7704856" cy="576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Descenso del Gradiente</a:t>
            </a:r>
            <a:endParaRPr sz="2800" dirty="0"/>
          </a:p>
        </p:txBody>
      </p:sp>
      <p:cxnSp>
        <p:nvCxnSpPr>
          <p:cNvPr id="4" name="Google Shape;662;p28"/>
          <p:cNvCxnSpPr/>
          <p:nvPr/>
        </p:nvCxnSpPr>
        <p:spPr>
          <a:xfrm>
            <a:off x="432048" y="699542"/>
            <a:ext cx="0" cy="28803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Google Shape;662;p28"/>
          <p:cNvCxnSpPr/>
          <p:nvPr/>
        </p:nvCxnSpPr>
        <p:spPr>
          <a:xfrm flipH="1">
            <a:off x="288032" y="3435846"/>
            <a:ext cx="331236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547;p15"/>
          <p:cNvSpPr txBox="1">
            <a:spLocks/>
          </p:cNvSpPr>
          <p:nvPr/>
        </p:nvSpPr>
        <p:spPr>
          <a:xfrm>
            <a:off x="1800200" y="336383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Google Shape;547;p15"/>
          <p:cNvSpPr txBox="1">
            <a:spLocks/>
          </p:cNvSpPr>
          <p:nvPr/>
        </p:nvSpPr>
        <p:spPr>
          <a:xfrm>
            <a:off x="35496" y="185167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Y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3" name="Google Shape;547;p15"/>
          <p:cNvSpPr txBox="1">
            <a:spLocks/>
          </p:cNvSpPr>
          <p:nvPr/>
        </p:nvSpPr>
        <p:spPr>
          <a:xfrm>
            <a:off x="3779912" y="1059582"/>
            <a:ext cx="4968552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800" dirty="0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F(x) Convexa</a:t>
            </a:r>
            <a:endParaRPr kumimoji="0" lang="es-MX" sz="28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1" name="30 Forma libre"/>
          <p:cNvSpPr/>
          <p:nvPr/>
        </p:nvSpPr>
        <p:spPr>
          <a:xfrm>
            <a:off x="868425" y="863316"/>
            <a:ext cx="2237470" cy="2409452"/>
          </a:xfrm>
          <a:custGeom>
            <a:avLst/>
            <a:gdLst>
              <a:gd name="connsiteX0" fmla="*/ 0 w 2237470"/>
              <a:gd name="connsiteY0" fmla="*/ 0 h 2409452"/>
              <a:gd name="connsiteX1" fmla="*/ 1037001 w 2237470"/>
              <a:gd name="connsiteY1" fmla="*/ 2395830 h 2409452"/>
              <a:gd name="connsiteX2" fmla="*/ 2237470 w 2237470"/>
              <a:gd name="connsiteY2" fmla="*/ 81734 h 240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7470" h="2409452">
                <a:moveTo>
                  <a:pt x="0" y="0"/>
                </a:moveTo>
                <a:cubicBezTo>
                  <a:pt x="332044" y="1191104"/>
                  <a:pt x="664089" y="2382208"/>
                  <a:pt x="1037001" y="2395830"/>
                </a:cubicBezTo>
                <a:cubicBezTo>
                  <a:pt x="1409913" y="2409452"/>
                  <a:pt x="1823691" y="1245593"/>
                  <a:pt x="2237470" y="81734"/>
                </a:cubicBezTo>
              </a:path>
            </a:pathLst>
          </a:cu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Google Shape;547;p15"/>
          <p:cNvSpPr txBox="1">
            <a:spLocks/>
          </p:cNvSpPr>
          <p:nvPr/>
        </p:nvSpPr>
        <p:spPr>
          <a:xfrm>
            <a:off x="3851920" y="1707654"/>
            <a:ext cx="4968552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0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Al e</a:t>
            </a:r>
            <a:r>
              <a:rPr lang="es-MX" sz="2000" noProof="0" dirty="0" err="1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ncontrar</a:t>
            </a:r>
            <a:r>
              <a:rPr lang="es-MX" sz="20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 un punto mínimo, podemos estar seguros que ese punto será un mínimo global de la función.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1835696" y="314781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6" name="35 Conector recto de flecha"/>
          <p:cNvCxnSpPr/>
          <p:nvPr/>
        </p:nvCxnSpPr>
        <p:spPr>
          <a:xfrm>
            <a:off x="1907704" y="2427734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95536" y="195486"/>
            <a:ext cx="7704856" cy="576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Descenso del Gradiente</a:t>
            </a:r>
            <a:endParaRPr sz="2800" dirty="0"/>
          </a:p>
        </p:txBody>
      </p:sp>
      <p:cxnSp>
        <p:nvCxnSpPr>
          <p:cNvPr id="4" name="Google Shape;662;p28"/>
          <p:cNvCxnSpPr/>
          <p:nvPr/>
        </p:nvCxnSpPr>
        <p:spPr>
          <a:xfrm>
            <a:off x="432048" y="699542"/>
            <a:ext cx="0" cy="28803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Google Shape;662;p28"/>
          <p:cNvCxnSpPr/>
          <p:nvPr/>
        </p:nvCxnSpPr>
        <p:spPr>
          <a:xfrm flipH="1">
            <a:off x="288032" y="3435846"/>
            <a:ext cx="331236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547;p15"/>
          <p:cNvSpPr txBox="1">
            <a:spLocks/>
          </p:cNvSpPr>
          <p:nvPr/>
        </p:nvSpPr>
        <p:spPr>
          <a:xfrm>
            <a:off x="1800200" y="336383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Google Shape;547;p15"/>
          <p:cNvSpPr txBox="1">
            <a:spLocks/>
          </p:cNvSpPr>
          <p:nvPr/>
        </p:nvSpPr>
        <p:spPr>
          <a:xfrm>
            <a:off x="35496" y="185167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Y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3" name="Google Shape;547;p15"/>
          <p:cNvSpPr txBox="1">
            <a:spLocks/>
          </p:cNvSpPr>
          <p:nvPr/>
        </p:nvSpPr>
        <p:spPr>
          <a:xfrm>
            <a:off x="3779912" y="1059582"/>
            <a:ext cx="4968552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800" dirty="0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F(x) No Convexa</a:t>
            </a:r>
            <a:endParaRPr kumimoji="0" lang="es-MX" sz="28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2" name="Google Shape;547;p15"/>
          <p:cNvSpPr txBox="1">
            <a:spLocks/>
          </p:cNvSpPr>
          <p:nvPr/>
        </p:nvSpPr>
        <p:spPr>
          <a:xfrm>
            <a:off x="3851920" y="1707654"/>
            <a:ext cx="4968552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0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Aquí si es posible e</a:t>
            </a:r>
            <a:r>
              <a:rPr lang="es-MX" sz="2000" noProof="0" dirty="0" err="1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ncontrar</a:t>
            </a:r>
            <a:r>
              <a:rPr lang="es-MX" sz="20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 un punto mínimo, que no sea el mínimo global de la función.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" name="11 Forma libre"/>
          <p:cNvSpPr/>
          <p:nvPr/>
        </p:nvSpPr>
        <p:spPr>
          <a:xfrm>
            <a:off x="771690" y="961970"/>
            <a:ext cx="2315071" cy="1986485"/>
          </a:xfrm>
          <a:custGeom>
            <a:avLst/>
            <a:gdLst>
              <a:gd name="connsiteX0" fmla="*/ 0 w 2315071"/>
              <a:gd name="connsiteY0" fmla="*/ 0 h 1986485"/>
              <a:gd name="connsiteX1" fmla="*/ 258992 w 2315071"/>
              <a:gd name="connsiteY1" fmla="*/ 1157535 h 1986485"/>
              <a:gd name="connsiteX2" fmla="*/ 771690 w 2315071"/>
              <a:gd name="connsiteY2" fmla="*/ 227279 h 1986485"/>
              <a:gd name="connsiteX3" fmla="*/ 1294960 w 2315071"/>
              <a:gd name="connsiteY3" fmla="*/ 1955653 h 1986485"/>
              <a:gd name="connsiteX4" fmla="*/ 2315071 w 2315071"/>
              <a:gd name="connsiteY4" fmla="*/ 42284 h 198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071" h="1986485">
                <a:moveTo>
                  <a:pt x="0" y="0"/>
                </a:moveTo>
                <a:cubicBezTo>
                  <a:pt x="65188" y="559827"/>
                  <a:pt x="130377" y="1119655"/>
                  <a:pt x="258992" y="1157535"/>
                </a:cubicBezTo>
                <a:cubicBezTo>
                  <a:pt x="387607" y="1195415"/>
                  <a:pt x="599029" y="94259"/>
                  <a:pt x="771690" y="227279"/>
                </a:cubicBezTo>
                <a:cubicBezTo>
                  <a:pt x="944351" y="360299"/>
                  <a:pt x="1037730" y="1986485"/>
                  <a:pt x="1294960" y="1955653"/>
                </a:cubicBezTo>
                <a:cubicBezTo>
                  <a:pt x="1552190" y="1924821"/>
                  <a:pt x="1933630" y="983552"/>
                  <a:pt x="2315071" y="42284"/>
                </a:cubicBezTo>
              </a:path>
            </a:pathLst>
          </a:cu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33 Elipse"/>
          <p:cNvSpPr/>
          <p:nvPr/>
        </p:nvSpPr>
        <p:spPr>
          <a:xfrm>
            <a:off x="971600" y="206769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6" name="35 Conector recto de flecha"/>
          <p:cNvCxnSpPr/>
          <p:nvPr/>
        </p:nvCxnSpPr>
        <p:spPr>
          <a:xfrm>
            <a:off x="1043608" y="1347614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Elipse"/>
          <p:cNvSpPr/>
          <p:nvPr/>
        </p:nvSpPr>
        <p:spPr>
          <a:xfrm>
            <a:off x="1979712" y="278777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2051720" y="2067694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95536" y="195486"/>
            <a:ext cx="7704856" cy="576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Descenso del Gradiente</a:t>
            </a:r>
            <a:endParaRPr sz="2800" dirty="0"/>
          </a:p>
        </p:txBody>
      </p:sp>
      <p:cxnSp>
        <p:nvCxnSpPr>
          <p:cNvPr id="4" name="Google Shape;662;p28"/>
          <p:cNvCxnSpPr/>
          <p:nvPr/>
        </p:nvCxnSpPr>
        <p:spPr>
          <a:xfrm>
            <a:off x="432048" y="699542"/>
            <a:ext cx="0" cy="28803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Google Shape;662;p28"/>
          <p:cNvCxnSpPr/>
          <p:nvPr/>
        </p:nvCxnSpPr>
        <p:spPr>
          <a:xfrm flipH="1">
            <a:off x="288032" y="3435846"/>
            <a:ext cx="331236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547;p15"/>
          <p:cNvSpPr txBox="1">
            <a:spLocks/>
          </p:cNvSpPr>
          <p:nvPr/>
        </p:nvSpPr>
        <p:spPr>
          <a:xfrm>
            <a:off x="1800200" y="336383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Google Shape;547;p15"/>
          <p:cNvSpPr txBox="1">
            <a:spLocks/>
          </p:cNvSpPr>
          <p:nvPr/>
        </p:nvSpPr>
        <p:spPr>
          <a:xfrm>
            <a:off x="35496" y="185167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Y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3" name="Google Shape;547;p15"/>
          <p:cNvSpPr txBox="1">
            <a:spLocks/>
          </p:cNvSpPr>
          <p:nvPr/>
        </p:nvSpPr>
        <p:spPr>
          <a:xfrm>
            <a:off x="3779912" y="987574"/>
            <a:ext cx="4968552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800" dirty="0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F(x)</a:t>
            </a:r>
            <a:endParaRPr kumimoji="0" lang="es-MX" sz="28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2" name="Google Shape;547;p15"/>
          <p:cNvSpPr txBox="1">
            <a:spLocks/>
          </p:cNvSpPr>
          <p:nvPr/>
        </p:nvSpPr>
        <p:spPr>
          <a:xfrm>
            <a:off x="4067944" y="1419622"/>
            <a:ext cx="496855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0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1. Derivar la función (obtenemos la pendiente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" name="11 Forma libre"/>
          <p:cNvSpPr/>
          <p:nvPr/>
        </p:nvSpPr>
        <p:spPr>
          <a:xfrm>
            <a:off x="771690" y="961970"/>
            <a:ext cx="2315071" cy="1986485"/>
          </a:xfrm>
          <a:custGeom>
            <a:avLst/>
            <a:gdLst>
              <a:gd name="connsiteX0" fmla="*/ 0 w 2315071"/>
              <a:gd name="connsiteY0" fmla="*/ 0 h 1986485"/>
              <a:gd name="connsiteX1" fmla="*/ 258992 w 2315071"/>
              <a:gd name="connsiteY1" fmla="*/ 1157535 h 1986485"/>
              <a:gd name="connsiteX2" fmla="*/ 771690 w 2315071"/>
              <a:gd name="connsiteY2" fmla="*/ 227279 h 1986485"/>
              <a:gd name="connsiteX3" fmla="*/ 1294960 w 2315071"/>
              <a:gd name="connsiteY3" fmla="*/ 1955653 h 1986485"/>
              <a:gd name="connsiteX4" fmla="*/ 2315071 w 2315071"/>
              <a:gd name="connsiteY4" fmla="*/ 42284 h 198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071" h="1986485">
                <a:moveTo>
                  <a:pt x="0" y="0"/>
                </a:moveTo>
                <a:cubicBezTo>
                  <a:pt x="65188" y="559827"/>
                  <a:pt x="130377" y="1119655"/>
                  <a:pt x="258992" y="1157535"/>
                </a:cubicBezTo>
                <a:cubicBezTo>
                  <a:pt x="387607" y="1195415"/>
                  <a:pt x="599029" y="94259"/>
                  <a:pt x="771690" y="227279"/>
                </a:cubicBezTo>
                <a:cubicBezTo>
                  <a:pt x="944351" y="360299"/>
                  <a:pt x="1037730" y="1986485"/>
                  <a:pt x="1294960" y="1955653"/>
                </a:cubicBezTo>
                <a:cubicBezTo>
                  <a:pt x="1552190" y="1924821"/>
                  <a:pt x="1933630" y="983552"/>
                  <a:pt x="2315071" y="42284"/>
                </a:cubicBezTo>
              </a:path>
            </a:pathLst>
          </a:cu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33 Elipse"/>
          <p:cNvSpPr/>
          <p:nvPr/>
        </p:nvSpPr>
        <p:spPr>
          <a:xfrm>
            <a:off x="971600" y="206769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6" name="35 Conector recto de flecha"/>
          <p:cNvCxnSpPr/>
          <p:nvPr/>
        </p:nvCxnSpPr>
        <p:spPr>
          <a:xfrm flipH="1" flipV="1">
            <a:off x="899592" y="1779662"/>
            <a:ext cx="216024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547;p15"/>
          <p:cNvSpPr txBox="1">
            <a:spLocks/>
          </p:cNvSpPr>
          <p:nvPr/>
        </p:nvSpPr>
        <p:spPr>
          <a:xfrm>
            <a:off x="971600" y="1923678"/>
            <a:ext cx="800472" cy="44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dirty="0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F(x)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" name="Google Shape;547;p15"/>
          <p:cNvSpPr txBox="1">
            <a:spLocks/>
          </p:cNvSpPr>
          <p:nvPr/>
        </p:nvSpPr>
        <p:spPr>
          <a:xfrm>
            <a:off x="3995936" y="1923678"/>
            <a:ext cx="496855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0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2. Igualamos la pendiente a cero, resolvemos dicha ecuación y así encontramos el punto donde la pendiente es nula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2" name="Google Shape;547;p15"/>
          <p:cNvSpPr txBox="1">
            <a:spLocks/>
          </p:cNvSpPr>
          <p:nvPr/>
        </p:nvSpPr>
        <p:spPr>
          <a:xfrm>
            <a:off x="3779912" y="3435846"/>
            <a:ext cx="4968552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2800" dirty="0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F’(x) = 0</a:t>
            </a:r>
            <a:endParaRPr kumimoji="0" lang="es-MX" sz="28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95536" y="195486"/>
            <a:ext cx="7704856" cy="576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Descenso del Gradiente</a:t>
            </a:r>
            <a:endParaRPr sz="2800" dirty="0"/>
          </a:p>
        </p:txBody>
      </p:sp>
      <p:pic>
        <p:nvPicPr>
          <p:cNvPr id="173058" name="Picture 2" descr="Resultado de imagen para learning rat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419622"/>
            <a:ext cx="6552728" cy="2541504"/>
          </a:xfrm>
          <a:prstGeom prst="rect">
            <a:avLst/>
          </a:prstGeom>
          <a:noFill/>
        </p:spPr>
      </p:pic>
      <p:sp>
        <p:nvSpPr>
          <p:cNvPr id="16" name="Google Shape;547;p15"/>
          <p:cNvSpPr txBox="1">
            <a:spLocks/>
          </p:cNvSpPr>
          <p:nvPr/>
        </p:nvSpPr>
        <p:spPr>
          <a:xfrm>
            <a:off x="395536" y="771550"/>
            <a:ext cx="7704856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Learning</a:t>
            </a:r>
            <a:r>
              <a:rPr kumimoji="0" lang="es-MX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s-MX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rate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kisspng-robot-tax-social-robot-machine-artificial-intellig-hello-robot-5a9f33429350e0.35605135152038278660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552" y="627534"/>
            <a:ext cx="6424617" cy="4081292"/>
          </a:xfrm>
          <a:prstGeom prst="rect">
            <a:avLst/>
          </a:prstGeom>
        </p:spPr>
      </p:pic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1331640" y="51470"/>
            <a:ext cx="6820855" cy="825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¿Qué es la Inteligencia </a:t>
            </a:r>
            <a:r>
              <a:rPr lang="en" dirty="0" smtClean="0">
                <a:solidFill>
                  <a:schemeClr val="accent1"/>
                </a:solidFill>
              </a:rPr>
              <a:t>Artificial</a:t>
            </a:r>
            <a:r>
              <a:rPr lang="en" dirty="0" smtClean="0"/>
              <a:t>?</a:t>
            </a:r>
            <a:endParaRPr dirty="0"/>
          </a:p>
        </p:txBody>
      </p:sp>
      <p:sp>
        <p:nvSpPr>
          <p:cNvPr id="10" name="Google Shape;547;p15"/>
          <p:cNvSpPr txBox="1">
            <a:spLocks/>
          </p:cNvSpPr>
          <p:nvPr/>
        </p:nvSpPr>
        <p:spPr>
          <a:xfrm>
            <a:off x="5688632" y="1131590"/>
            <a:ext cx="2411760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>
              <a:buClr>
                <a:srgbClr val="3C78D8"/>
              </a:buClr>
              <a:buSzPts val="3700"/>
            </a:pPr>
            <a:r>
              <a:rPr lang="es-MX" sz="2000" dirty="0" smtClean="0">
                <a:solidFill>
                  <a:schemeClr val="accent1">
                    <a:lumMod val="75000"/>
                  </a:schemeClr>
                </a:solidFill>
                <a:latin typeface="Sniglet" charset="0"/>
              </a:rPr>
              <a:t>01001000 01101111 01101100 01100001 00100000 01100010 01100101 01100010 01100101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Sniglet" charset="0"/>
              <a:ea typeface="Sniglet"/>
              <a:cs typeface="Sniglet"/>
              <a:sym typeface="Sniglet"/>
            </a:endParaRPr>
          </a:p>
        </p:txBody>
      </p:sp>
      <p:sp>
        <p:nvSpPr>
          <p:cNvPr id="11" name="Google Shape;771;p38"/>
          <p:cNvSpPr/>
          <p:nvPr/>
        </p:nvSpPr>
        <p:spPr>
          <a:xfrm rot="879042">
            <a:off x="5486201" y="985540"/>
            <a:ext cx="3153554" cy="250980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3528" y="1347614"/>
            <a:ext cx="3312368" cy="12579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K-Nearest</a:t>
            </a:r>
            <a:br>
              <a:rPr lang="en" dirty="0" smtClean="0"/>
            </a:br>
            <a:r>
              <a:rPr lang="en" dirty="0" smtClean="0"/>
              <a:t>Neighbors</a:t>
            </a:r>
            <a:endParaRPr dirty="0"/>
          </a:p>
        </p:txBody>
      </p:sp>
      <p:sp>
        <p:nvSpPr>
          <p:cNvPr id="4" name="3 Elipse"/>
          <p:cNvSpPr/>
          <p:nvPr/>
        </p:nvSpPr>
        <p:spPr>
          <a:xfrm>
            <a:off x="5436096" y="17796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4 Elipse"/>
          <p:cNvSpPr/>
          <p:nvPr/>
        </p:nvSpPr>
        <p:spPr>
          <a:xfrm>
            <a:off x="5580112" y="206769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Elipse"/>
          <p:cNvSpPr/>
          <p:nvPr/>
        </p:nvSpPr>
        <p:spPr>
          <a:xfrm>
            <a:off x="5364088" y="242773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Elipse"/>
          <p:cNvSpPr/>
          <p:nvPr/>
        </p:nvSpPr>
        <p:spPr>
          <a:xfrm>
            <a:off x="5076056" y="271576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Elipse"/>
          <p:cNvSpPr/>
          <p:nvPr/>
        </p:nvSpPr>
        <p:spPr>
          <a:xfrm>
            <a:off x="4572000" y="228371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Elipse"/>
          <p:cNvSpPr/>
          <p:nvPr/>
        </p:nvSpPr>
        <p:spPr>
          <a:xfrm>
            <a:off x="5076056" y="127560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Elipse"/>
          <p:cNvSpPr/>
          <p:nvPr/>
        </p:nvSpPr>
        <p:spPr>
          <a:xfrm>
            <a:off x="4860032" y="17796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Elipse"/>
          <p:cNvSpPr/>
          <p:nvPr/>
        </p:nvSpPr>
        <p:spPr>
          <a:xfrm>
            <a:off x="5148064" y="213970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Elipse"/>
          <p:cNvSpPr/>
          <p:nvPr/>
        </p:nvSpPr>
        <p:spPr>
          <a:xfrm>
            <a:off x="6372200" y="278777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Elipse"/>
          <p:cNvSpPr/>
          <p:nvPr/>
        </p:nvSpPr>
        <p:spPr>
          <a:xfrm>
            <a:off x="6228184" y="221171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Elipse"/>
          <p:cNvSpPr/>
          <p:nvPr/>
        </p:nvSpPr>
        <p:spPr>
          <a:xfrm>
            <a:off x="7020272" y="20676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Elipse"/>
          <p:cNvSpPr/>
          <p:nvPr/>
        </p:nvSpPr>
        <p:spPr>
          <a:xfrm>
            <a:off x="7092280" y="25717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15 Elipse"/>
          <p:cNvSpPr/>
          <p:nvPr/>
        </p:nvSpPr>
        <p:spPr>
          <a:xfrm>
            <a:off x="6660232" y="242773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16 Elipse"/>
          <p:cNvSpPr/>
          <p:nvPr/>
        </p:nvSpPr>
        <p:spPr>
          <a:xfrm>
            <a:off x="6300192" y="185167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Elipse"/>
          <p:cNvSpPr/>
          <p:nvPr/>
        </p:nvSpPr>
        <p:spPr>
          <a:xfrm>
            <a:off x="6804248" y="1563638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18 Elipse"/>
          <p:cNvSpPr/>
          <p:nvPr/>
        </p:nvSpPr>
        <p:spPr>
          <a:xfrm>
            <a:off x="5868144" y="1563638"/>
            <a:ext cx="144016" cy="1440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1" name="20 Conector recto de flecha"/>
          <p:cNvCxnSpPr>
            <a:stCxn id="19" idx="3"/>
          </p:cNvCxnSpPr>
          <p:nvPr/>
        </p:nvCxnSpPr>
        <p:spPr>
          <a:xfrm flipH="1">
            <a:off x="5580112" y="1686563"/>
            <a:ext cx="309123" cy="165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>
            <a:stCxn id="19" idx="4"/>
            <a:endCxn id="5" idx="7"/>
          </p:cNvCxnSpPr>
          <p:nvPr/>
        </p:nvCxnSpPr>
        <p:spPr>
          <a:xfrm flipH="1">
            <a:off x="5703037" y="1707654"/>
            <a:ext cx="237115" cy="381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19" idx="5"/>
            <a:endCxn id="17" idx="1"/>
          </p:cNvCxnSpPr>
          <p:nvPr/>
        </p:nvCxnSpPr>
        <p:spPr>
          <a:xfrm>
            <a:off x="5991069" y="1686563"/>
            <a:ext cx="330214" cy="186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547;p15"/>
          <p:cNvSpPr txBox="1">
            <a:spLocks/>
          </p:cNvSpPr>
          <p:nvPr/>
        </p:nvSpPr>
        <p:spPr>
          <a:xfrm>
            <a:off x="5508104" y="915566"/>
            <a:ext cx="1080120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K = 3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2" name="Google Shape;547;p15"/>
          <p:cNvSpPr txBox="1">
            <a:spLocks/>
          </p:cNvSpPr>
          <p:nvPr/>
        </p:nvSpPr>
        <p:spPr>
          <a:xfrm>
            <a:off x="7740352" y="1851670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3" name="Google Shape;547;p15"/>
          <p:cNvSpPr txBox="1">
            <a:spLocks/>
          </p:cNvSpPr>
          <p:nvPr/>
        </p:nvSpPr>
        <p:spPr>
          <a:xfrm>
            <a:off x="7740352" y="2211710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8388424" y="202947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34 Elipse"/>
          <p:cNvSpPr/>
          <p:nvPr/>
        </p:nvSpPr>
        <p:spPr>
          <a:xfrm>
            <a:off x="8388424" y="238951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595;p21"/>
          <p:cNvSpPr txBox="1">
            <a:spLocks/>
          </p:cNvSpPr>
          <p:nvPr/>
        </p:nvSpPr>
        <p:spPr>
          <a:xfrm>
            <a:off x="251520" y="5147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Queremos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saber a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que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pertenece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el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nuevo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punto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. Para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ello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definimos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cuantos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vecinos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datos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más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cercanos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, lo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representamos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con k)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evaluaremos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7" name="Google Shape;595;p21"/>
          <p:cNvSpPr txBox="1">
            <a:spLocks/>
          </p:cNvSpPr>
          <p:nvPr/>
        </p:nvSpPr>
        <p:spPr>
          <a:xfrm>
            <a:off x="3203848" y="1275606"/>
            <a:ext cx="2952328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Para K</a:t>
            </a:r>
            <a:r>
              <a:rPr lang="en-US" sz="1800" b="1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= 1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,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vemos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que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el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dato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mas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cercano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al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punto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nuevo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pertenece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a la </a:t>
            </a:r>
            <a:r>
              <a:rPr lang="en-US" sz="1800" b="1" dirty="0" err="1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clase</a:t>
            </a:r>
            <a:r>
              <a:rPr lang="en-US" sz="1800" b="1" dirty="0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b="1" dirty="0" err="1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roja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,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por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lo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tanto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al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nuevo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punto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se le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asigna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esta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clase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0" name="59 Elipse"/>
          <p:cNvSpPr/>
          <p:nvPr/>
        </p:nvSpPr>
        <p:spPr>
          <a:xfrm>
            <a:off x="1331640" y="19956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60 Elipse"/>
          <p:cNvSpPr/>
          <p:nvPr/>
        </p:nvSpPr>
        <p:spPr>
          <a:xfrm>
            <a:off x="1475656" y="228371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61 Elipse"/>
          <p:cNvSpPr/>
          <p:nvPr/>
        </p:nvSpPr>
        <p:spPr>
          <a:xfrm>
            <a:off x="1259632" y="264375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62 Elipse"/>
          <p:cNvSpPr/>
          <p:nvPr/>
        </p:nvSpPr>
        <p:spPr>
          <a:xfrm>
            <a:off x="971600" y="293179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63 Elipse"/>
          <p:cNvSpPr/>
          <p:nvPr/>
        </p:nvSpPr>
        <p:spPr>
          <a:xfrm>
            <a:off x="467544" y="249974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64 Elipse"/>
          <p:cNvSpPr/>
          <p:nvPr/>
        </p:nvSpPr>
        <p:spPr>
          <a:xfrm>
            <a:off x="971600" y="149163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65 Elipse"/>
          <p:cNvSpPr/>
          <p:nvPr/>
        </p:nvSpPr>
        <p:spPr>
          <a:xfrm>
            <a:off x="755576" y="19956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66 Elipse"/>
          <p:cNvSpPr/>
          <p:nvPr/>
        </p:nvSpPr>
        <p:spPr>
          <a:xfrm>
            <a:off x="1043608" y="235572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67 Elipse"/>
          <p:cNvSpPr/>
          <p:nvPr/>
        </p:nvSpPr>
        <p:spPr>
          <a:xfrm>
            <a:off x="2267744" y="3003798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68 Elipse"/>
          <p:cNvSpPr/>
          <p:nvPr/>
        </p:nvSpPr>
        <p:spPr>
          <a:xfrm>
            <a:off x="2123728" y="242773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0" name="69 Elipse"/>
          <p:cNvSpPr/>
          <p:nvPr/>
        </p:nvSpPr>
        <p:spPr>
          <a:xfrm>
            <a:off x="2915816" y="2283718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70 Elipse"/>
          <p:cNvSpPr/>
          <p:nvPr/>
        </p:nvSpPr>
        <p:spPr>
          <a:xfrm>
            <a:off x="2987824" y="278777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71 Elipse"/>
          <p:cNvSpPr/>
          <p:nvPr/>
        </p:nvSpPr>
        <p:spPr>
          <a:xfrm>
            <a:off x="2555776" y="2643758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3" name="72 Elipse"/>
          <p:cNvSpPr/>
          <p:nvPr/>
        </p:nvSpPr>
        <p:spPr>
          <a:xfrm>
            <a:off x="2195736" y="20676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73 Elipse"/>
          <p:cNvSpPr/>
          <p:nvPr/>
        </p:nvSpPr>
        <p:spPr>
          <a:xfrm>
            <a:off x="2699792" y="177966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74 Elipse"/>
          <p:cNvSpPr/>
          <p:nvPr/>
        </p:nvSpPr>
        <p:spPr>
          <a:xfrm>
            <a:off x="1763688" y="1779662"/>
            <a:ext cx="144016" cy="1440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6" name="75 Conector recto de flecha"/>
          <p:cNvCxnSpPr>
            <a:stCxn id="75" idx="3"/>
          </p:cNvCxnSpPr>
          <p:nvPr/>
        </p:nvCxnSpPr>
        <p:spPr>
          <a:xfrm flipH="1">
            <a:off x="1475656" y="1902587"/>
            <a:ext cx="309123" cy="165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7;p15"/>
          <p:cNvSpPr txBox="1">
            <a:spLocks/>
          </p:cNvSpPr>
          <p:nvPr/>
        </p:nvSpPr>
        <p:spPr>
          <a:xfrm>
            <a:off x="1403648" y="1131590"/>
            <a:ext cx="1080120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K = 1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0" name="79 Elipse"/>
          <p:cNvSpPr/>
          <p:nvPr/>
        </p:nvSpPr>
        <p:spPr>
          <a:xfrm>
            <a:off x="7092280" y="206769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Elipse"/>
          <p:cNvSpPr/>
          <p:nvPr/>
        </p:nvSpPr>
        <p:spPr>
          <a:xfrm>
            <a:off x="7236296" y="235572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81 Elipse"/>
          <p:cNvSpPr/>
          <p:nvPr/>
        </p:nvSpPr>
        <p:spPr>
          <a:xfrm>
            <a:off x="7020272" y="271576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82 Elipse"/>
          <p:cNvSpPr/>
          <p:nvPr/>
        </p:nvSpPr>
        <p:spPr>
          <a:xfrm>
            <a:off x="6732240" y="300379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6228184" y="257175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6732240" y="156363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6516216" y="206769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6804248" y="242773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87 Elipse"/>
          <p:cNvSpPr/>
          <p:nvPr/>
        </p:nvSpPr>
        <p:spPr>
          <a:xfrm>
            <a:off x="8028384" y="307580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88 Elipse"/>
          <p:cNvSpPr/>
          <p:nvPr/>
        </p:nvSpPr>
        <p:spPr>
          <a:xfrm>
            <a:off x="7884368" y="24997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89 Elipse"/>
          <p:cNvSpPr/>
          <p:nvPr/>
        </p:nvSpPr>
        <p:spPr>
          <a:xfrm>
            <a:off x="8676456" y="235572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90 Elipse"/>
          <p:cNvSpPr/>
          <p:nvPr/>
        </p:nvSpPr>
        <p:spPr>
          <a:xfrm>
            <a:off x="8748464" y="285978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91 Elipse"/>
          <p:cNvSpPr/>
          <p:nvPr/>
        </p:nvSpPr>
        <p:spPr>
          <a:xfrm>
            <a:off x="8316416" y="271576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92 Elipse"/>
          <p:cNvSpPr/>
          <p:nvPr/>
        </p:nvSpPr>
        <p:spPr>
          <a:xfrm>
            <a:off x="7956376" y="213970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93 Elipse"/>
          <p:cNvSpPr/>
          <p:nvPr/>
        </p:nvSpPr>
        <p:spPr>
          <a:xfrm>
            <a:off x="8460432" y="185167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5" name="94 Elipse"/>
          <p:cNvSpPr/>
          <p:nvPr/>
        </p:nvSpPr>
        <p:spPr>
          <a:xfrm>
            <a:off x="7524328" y="185167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9" name="Google Shape;547;p15"/>
          <p:cNvSpPr txBox="1">
            <a:spLocks/>
          </p:cNvSpPr>
          <p:nvPr/>
        </p:nvSpPr>
        <p:spPr>
          <a:xfrm>
            <a:off x="7164288" y="1203598"/>
            <a:ext cx="1080120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K = 1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0" name="Google Shape;547;p15"/>
          <p:cNvSpPr txBox="1">
            <a:spLocks/>
          </p:cNvSpPr>
          <p:nvPr/>
        </p:nvSpPr>
        <p:spPr>
          <a:xfrm>
            <a:off x="827584" y="3291830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1" name="Google Shape;547;p15"/>
          <p:cNvSpPr txBox="1">
            <a:spLocks/>
          </p:cNvSpPr>
          <p:nvPr/>
        </p:nvSpPr>
        <p:spPr>
          <a:xfrm>
            <a:off x="1691680" y="3291830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2" name="101 Elipse"/>
          <p:cNvSpPr/>
          <p:nvPr/>
        </p:nvSpPr>
        <p:spPr>
          <a:xfrm>
            <a:off x="1475656" y="346963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3" name="102 Elipse"/>
          <p:cNvSpPr/>
          <p:nvPr/>
        </p:nvSpPr>
        <p:spPr>
          <a:xfrm>
            <a:off x="2339752" y="346963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4" name="Google Shape;547;p15"/>
          <p:cNvSpPr txBox="1">
            <a:spLocks/>
          </p:cNvSpPr>
          <p:nvPr/>
        </p:nvSpPr>
        <p:spPr>
          <a:xfrm>
            <a:off x="6588224" y="3363838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5" name="Google Shape;547;p15"/>
          <p:cNvSpPr txBox="1">
            <a:spLocks/>
          </p:cNvSpPr>
          <p:nvPr/>
        </p:nvSpPr>
        <p:spPr>
          <a:xfrm>
            <a:off x="7452320" y="3363838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6" name="105 Elipse"/>
          <p:cNvSpPr/>
          <p:nvPr/>
        </p:nvSpPr>
        <p:spPr>
          <a:xfrm>
            <a:off x="7236296" y="354164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7" name="106 Elipse"/>
          <p:cNvSpPr/>
          <p:nvPr/>
        </p:nvSpPr>
        <p:spPr>
          <a:xfrm>
            <a:off x="8100392" y="35416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595;p21"/>
          <p:cNvSpPr txBox="1">
            <a:spLocks/>
          </p:cNvSpPr>
          <p:nvPr/>
        </p:nvSpPr>
        <p:spPr>
          <a:xfrm>
            <a:off x="1907704" y="195486"/>
            <a:ext cx="554461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K-Nearest Neighbors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7" name="Google Shape;595;p21"/>
          <p:cNvSpPr txBox="1">
            <a:spLocks/>
          </p:cNvSpPr>
          <p:nvPr/>
        </p:nvSpPr>
        <p:spPr>
          <a:xfrm>
            <a:off x="3203848" y="1275606"/>
            <a:ext cx="2952328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Para </a:t>
            </a:r>
            <a:r>
              <a:rPr lang="en-US" sz="1800" b="1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K = 3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,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vemos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que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 hay </a:t>
            </a:r>
            <a:r>
              <a:rPr lang="en-US" sz="1800" b="1" dirty="0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dos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pertenecientes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a la </a:t>
            </a:r>
            <a:r>
              <a:rPr lang="en-US" sz="1800" b="1" dirty="0" err="1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clase</a:t>
            </a:r>
            <a:r>
              <a:rPr lang="en-US" sz="1800" b="1" dirty="0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b="1" dirty="0" err="1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roja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y </a:t>
            </a:r>
            <a:r>
              <a:rPr lang="en-US" sz="1800" b="1" dirty="0" err="1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uno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de la </a:t>
            </a:r>
            <a:r>
              <a:rPr lang="en-US" sz="1800" b="1" dirty="0" err="1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clase</a:t>
            </a:r>
            <a:r>
              <a:rPr lang="en-US" sz="1800" b="1" dirty="0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b="1" dirty="0" err="1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verde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,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asi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que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por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mayoria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la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clase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que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se le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asigna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a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este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punto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es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la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roja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" name="82 Elipse"/>
          <p:cNvSpPr/>
          <p:nvPr/>
        </p:nvSpPr>
        <p:spPr>
          <a:xfrm>
            <a:off x="1259632" y="206769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1403648" y="235572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1187624" y="271576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899592" y="300379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395536" y="257175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87 Elipse"/>
          <p:cNvSpPr/>
          <p:nvPr/>
        </p:nvSpPr>
        <p:spPr>
          <a:xfrm>
            <a:off x="899592" y="156363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88 Elipse"/>
          <p:cNvSpPr/>
          <p:nvPr/>
        </p:nvSpPr>
        <p:spPr>
          <a:xfrm>
            <a:off x="683568" y="206769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89 Elipse"/>
          <p:cNvSpPr/>
          <p:nvPr/>
        </p:nvSpPr>
        <p:spPr>
          <a:xfrm>
            <a:off x="971600" y="242773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90 Elipse"/>
          <p:cNvSpPr/>
          <p:nvPr/>
        </p:nvSpPr>
        <p:spPr>
          <a:xfrm>
            <a:off x="2195736" y="307580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91 Elipse"/>
          <p:cNvSpPr/>
          <p:nvPr/>
        </p:nvSpPr>
        <p:spPr>
          <a:xfrm>
            <a:off x="2051720" y="24997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92 Elipse"/>
          <p:cNvSpPr/>
          <p:nvPr/>
        </p:nvSpPr>
        <p:spPr>
          <a:xfrm>
            <a:off x="2843808" y="235572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93 Elipse"/>
          <p:cNvSpPr/>
          <p:nvPr/>
        </p:nvSpPr>
        <p:spPr>
          <a:xfrm>
            <a:off x="2915816" y="285978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5" name="94 Elipse"/>
          <p:cNvSpPr/>
          <p:nvPr/>
        </p:nvSpPr>
        <p:spPr>
          <a:xfrm>
            <a:off x="2483768" y="271576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6" name="95 Elipse"/>
          <p:cNvSpPr/>
          <p:nvPr/>
        </p:nvSpPr>
        <p:spPr>
          <a:xfrm>
            <a:off x="2123728" y="213970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7" name="96 Elipse"/>
          <p:cNvSpPr/>
          <p:nvPr/>
        </p:nvSpPr>
        <p:spPr>
          <a:xfrm>
            <a:off x="2627784" y="185167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8" name="97 Elipse"/>
          <p:cNvSpPr/>
          <p:nvPr/>
        </p:nvSpPr>
        <p:spPr>
          <a:xfrm>
            <a:off x="1691680" y="1851670"/>
            <a:ext cx="144016" cy="1440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9" name="98 Conector recto de flecha"/>
          <p:cNvCxnSpPr>
            <a:stCxn id="98" idx="3"/>
          </p:cNvCxnSpPr>
          <p:nvPr/>
        </p:nvCxnSpPr>
        <p:spPr>
          <a:xfrm flipH="1">
            <a:off x="1403648" y="1974595"/>
            <a:ext cx="309123" cy="165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99 Conector recto de flecha"/>
          <p:cNvCxnSpPr>
            <a:stCxn id="98" idx="4"/>
            <a:endCxn id="84" idx="7"/>
          </p:cNvCxnSpPr>
          <p:nvPr/>
        </p:nvCxnSpPr>
        <p:spPr>
          <a:xfrm flipH="1">
            <a:off x="1526573" y="1995686"/>
            <a:ext cx="237115" cy="381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100 Conector recto de flecha"/>
          <p:cNvCxnSpPr>
            <a:stCxn id="98" idx="5"/>
            <a:endCxn id="96" idx="1"/>
          </p:cNvCxnSpPr>
          <p:nvPr/>
        </p:nvCxnSpPr>
        <p:spPr>
          <a:xfrm>
            <a:off x="1814605" y="1974595"/>
            <a:ext cx="330214" cy="186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Google Shape;547;p15"/>
          <p:cNvSpPr txBox="1">
            <a:spLocks/>
          </p:cNvSpPr>
          <p:nvPr/>
        </p:nvSpPr>
        <p:spPr>
          <a:xfrm>
            <a:off x="1331640" y="1203598"/>
            <a:ext cx="1080120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K = 3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3" name="102 Elipse"/>
          <p:cNvSpPr/>
          <p:nvPr/>
        </p:nvSpPr>
        <p:spPr>
          <a:xfrm>
            <a:off x="7092280" y="206769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4" name="103 Elipse"/>
          <p:cNvSpPr/>
          <p:nvPr/>
        </p:nvSpPr>
        <p:spPr>
          <a:xfrm>
            <a:off x="7236296" y="235572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5" name="104 Elipse"/>
          <p:cNvSpPr/>
          <p:nvPr/>
        </p:nvSpPr>
        <p:spPr>
          <a:xfrm>
            <a:off x="7020272" y="271576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6" name="105 Elipse"/>
          <p:cNvSpPr/>
          <p:nvPr/>
        </p:nvSpPr>
        <p:spPr>
          <a:xfrm>
            <a:off x="6732240" y="300379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7" name="106 Elipse"/>
          <p:cNvSpPr/>
          <p:nvPr/>
        </p:nvSpPr>
        <p:spPr>
          <a:xfrm>
            <a:off x="6228184" y="257175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107 Elipse"/>
          <p:cNvSpPr/>
          <p:nvPr/>
        </p:nvSpPr>
        <p:spPr>
          <a:xfrm>
            <a:off x="6732240" y="156363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9" name="108 Elipse"/>
          <p:cNvSpPr/>
          <p:nvPr/>
        </p:nvSpPr>
        <p:spPr>
          <a:xfrm>
            <a:off x="6516216" y="206769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" name="109 Elipse"/>
          <p:cNvSpPr/>
          <p:nvPr/>
        </p:nvSpPr>
        <p:spPr>
          <a:xfrm>
            <a:off x="6804248" y="242773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1" name="110 Elipse"/>
          <p:cNvSpPr/>
          <p:nvPr/>
        </p:nvSpPr>
        <p:spPr>
          <a:xfrm>
            <a:off x="8028384" y="307580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2" name="111 Elipse"/>
          <p:cNvSpPr/>
          <p:nvPr/>
        </p:nvSpPr>
        <p:spPr>
          <a:xfrm>
            <a:off x="7884368" y="24997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3" name="112 Elipse"/>
          <p:cNvSpPr/>
          <p:nvPr/>
        </p:nvSpPr>
        <p:spPr>
          <a:xfrm>
            <a:off x="8676456" y="235572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4" name="113 Elipse"/>
          <p:cNvSpPr/>
          <p:nvPr/>
        </p:nvSpPr>
        <p:spPr>
          <a:xfrm>
            <a:off x="8748464" y="285978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5" name="114 Elipse"/>
          <p:cNvSpPr/>
          <p:nvPr/>
        </p:nvSpPr>
        <p:spPr>
          <a:xfrm>
            <a:off x="8316416" y="271576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6" name="115 Elipse"/>
          <p:cNvSpPr/>
          <p:nvPr/>
        </p:nvSpPr>
        <p:spPr>
          <a:xfrm>
            <a:off x="7956376" y="213970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7" name="116 Elipse"/>
          <p:cNvSpPr/>
          <p:nvPr/>
        </p:nvSpPr>
        <p:spPr>
          <a:xfrm>
            <a:off x="8460432" y="185167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8" name="117 Elipse"/>
          <p:cNvSpPr/>
          <p:nvPr/>
        </p:nvSpPr>
        <p:spPr>
          <a:xfrm>
            <a:off x="7524328" y="185167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2" name="Google Shape;547;p15"/>
          <p:cNvSpPr txBox="1">
            <a:spLocks/>
          </p:cNvSpPr>
          <p:nvPr/>
        </p:nvSpPr>
        <p:spPr>
          <a:xfrm>
            <a:off x="7164288" y="1203598"/>
            <a:ext cx="1080120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K = 3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3" name="Google Shape;547;p15"/>
          <p:cNvSpPr txBox="1">
            <a:spLocks/>
          </p:cNvSpPr>
          <p:nvPr/>
        </p:nvSpPr>
        <p:spPr>
          <a:xfrm>
            <a:off x="827584" y="3291830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4" name="Google Shape;547;p15"/>
          <p:cNvSpPr txBox="1">
            <a:spLocks/>
          </p:cNvSpPr>
          <p:nvPr/>
        </p:nvSpPr>
        <p:spPr>
          <a:xfrm>
            <a:off x="1691680" y="3291830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5" name="124 Elipse"/>
          <p:cNvSpPr/>
          <p:nvPr/>
        </p:nvSpPr>
        <p:spPr>
          <a:xfrm>
            <a:off x="1475656" y="346963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6" name="125 Elipse"/>
          <p:cNvSpPr/>
          <p:nvPr/>
        </p:nvSpPr>
        <p:spPr>
          <a:xfrm>
            <a:off x="2339752" y="346963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7" name="Google Shape;547;p15"/>
          <p:cNvSpPr txBox="1">
            <a:spLocks/>
          </p:cNvSpPr>
          <p:nvPr/>
        </p:nvSpPr>
        <p:spPr>
          <a:xfrm>
            <a:off x="6588224" y="3363838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8" name="Google Shape;547;p15"/>
          <p:cNvSpPr txBox="1">
            <a:spLocks/>
          </p:cNvSpPr>
          <p:nvPr/>
        </p:nvSpPr>
        <p:spPr>
          <a:xfrm>
            <a:off x="7452320" y="3363838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9" name="128 Elipse"/>
          <p:cNvSpPr/>
          <p:nvPr/>
        </p:nvSpPr>
        <p:spPr>
          <a:xfrm>
            <a:off x="7236296" y="354164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0" name="129 Elipse"/>
          <p:cNvSpPr/>
          <p:nvPr/>
        </p:nvSpPr>
        <p:spPr>
          <a:xfrm>
            <a:off x="8100392" y="35416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595;p21"/>
          <p:cNvSpPr txBox="1">
            <a:spLocks/>
          </p:cNvSpPr>
          <p:nvPr/>
        </p:nvSpPr>
        <p:spPr>
          <a:xfrm>
            <a:off x="1907704" y="195486"/>
            <a:ext cx="554461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K-Nearest Neighbors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7" name="Google Shape;595;p21"/>
          <p:cNvSpPr txBox="1">
            <a:spLocks/>
          </p:cNvSpPr>
          <p:nvPr/>
        </p:nvSpPr>
        <p:spPr>
          <a:xfrm>
            <a:off x="3203848" y="1275606"/>
            <a:ext cx="2952328" cy="208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Para </a:t>
            </a:r>
            <a:r>
              <a:rPr lang="en-US" sz="1800" b="1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K = 4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,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vemos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que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 hay </a:t>
            </a:r>
            <a:r>
              <a:rPr lang="en-US" sz="1800" b="1" dirty="0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dos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datos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pertenecientes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a la </a:t>
            </a:r>
            <a:r>
              <a:rPr lang="en-US" sz="1800" b="1" dirty="0" err="1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clase</a:t>
            </a:r>
            <a:r>
              <a:rPr lang="en-US" sz="1800" b="1" dirty="0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b="1" dirty="0" err="1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roja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y </a:t>
            </a:r>
            <a:r>
              <a:rPr lang="en-US" sz="1800" b="1" dirty="0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dos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de la </a:t>
            </a:r>
            <a:r>
              <a:rPr lang="en-US" sz="1800" b="1" dirty="0" err="1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clase</a:t>
            </a:r>
            <a:r>
              <a:rPr lang="en-US" sz="1800" b="1" dirty="0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b="1" dirty="0" err="1" smtClean="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verde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,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por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lo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que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no se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puede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dar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una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predicción</a:t>
            </a:r>
            <a:r>
              <a:rPr lang="en-US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dirty="0" err="1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adecuada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" name="82 Elipse"/>
          <p:cNvSpPr/>
          <p:nvPr/>
        </p:nvSpPr>
        <p:spPr>
          <a:xfrm>
            <a:off x="1259632" y="206769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1403648" y="235572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1187624" y="271576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899592" y="300379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395536" y="257175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87 Elipse"/>
          <p:cNvSpPr/>
          <p:nvPr/>
        </p:nvSpPr>
        <p:spPr>
          <a:xfrm>
            <a:off x="899592" y="156363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88 Elipse"/>
          <p:cNvSpPr/>
          <p:nvPr/>
        </p:nvSpPr>
        <p:spPr>
          <a:xfrm>
            <a:off x="683568" y="206769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89 Elipse"/>
          <p:cNvSpPr/>
          <p:nvPr/>
        </p:nvSpPr>
        <p:spPr>
          <a:xfrm>
            <a:off x="971600" y="242773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90 Elipse"/>
          <p:cNvSpPr/>
          <p:nvPr/>
        </p:nvSpPr>
        <p:spPr>
          <a:xfrm>
            <a:off x="2195736" y="307580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91 Elipse"/>
          <p:cNvSpPr/>
          <p:nvPr/>
        </p:nvSpPr>
        <p:spPr>
          <a:xfrm>
            <a:off x="2051720" y="24997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92 Elipse"/>
          <p:cNvSpPr/>
          <p:nvPr/>
        </p:nvSpPr>
        <p:spPr>
          <a:xfrm>
            <a:off x="2843808" y="235572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93 Elipse"/>
          <p:cNvSpPr/>
          <p:nvPr/>
        </p:nvSpPr>
        <p:spPr>
          <a:xfrm>
            <a:off x="2915816" y="285978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5" name="94 Elipse"/>
          <p:cNvSpPr/>
          <p:nvPr/>
        </p:nvSpPr>
        <p:spPr>
          <a:xfrm>
            <a:off x="2483768" y="271576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6" name="95 Elipse"/>
          <p:cNvSpPr/>
          <p:nvPr/>
        </p:nvSpPr>
        <p:spPr>
          <a:xfrm>
            <a:off x="2123728" y="213970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7" name="96 Elipse"/>
          <p:cNvSpPr/>
          <p:nvPr/>
        </p:nvSpPr>
        <p:spPr>
          <a:xfrm>
            <a:off x="2627784" y="185167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8" name="97 Elipse"/>
          <p:cNvSpPr/>
          <p:nvPr/>
        </p:nvSpPr>
        <p:spPr>
          <a:xfrm>
            <a:off x="1691680" y="1851670"/>
            <a:ext cx="144016" cy="1440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9" name="98 Conector recto de flecha"/>
          <p:cNvCxnSpPr>
            <a:stCxn id="98" idx="3"/>
          </p:cNvCxnSpPr>
          <p:nvPr/>
        </p:nvCxnSpPr>
        <p:spPr>
          <a:xfrm flipH="1">
            <a:off x="1403648" y="1974595"/>
            <a:ext cx="309123" cy="165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99 Conector recto de flecha"/>
          <p:cNvCxnSpPr>
            <a:stCxn id="98" idx="4"/>
            <a:endCxn id="84" idx="7"/>
          </p:cNvCxnSpPr>
          <p:nvPr/>
        </p:nvCxnSpPr>
        <p:spPr>
          <a:xfrm flipH="1">
            <a:off x="1526573" y="1995686"/>
            <a:ext cx="237115" cy="381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100 Conector recto de flecha"/>
          <p:cNvCxnSpPr>
            <a:stCxn id="98" idx="5"/>
            <a:endCxn id="96" idx="1"/>
          </p:cNvCxnSpPr>
          <p:nvPr/>
        </p:nvCxnSpPr>
        <p:spPr>
          <a:xfrm>
            <a:off x="1814605" y="1974595"/>
            <a:ext cx="330214" cy="186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Google Shape;547;p15"/>
          <p:cNvSpPr txBox="1">
            <a:spLocks/>
          </p:cNvSpPr>
          <p:nvPr/>
        </p:nvSpPr>
        <p:spPr>
          <a:xfrm>
            <a:off x="1331640" y="1203598"/>
            <a:ext cx="1080120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K = 4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3" name="102 Elipse"/>
          <p:cNvSpPr/>
          <p:nvPr/>
        </p:nvSpPr>
        <p:spPr>
          <a:xfrm>
            <a:off x="7092280" y="206769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4" name="103 Elipse"/>
          <p:cNvSpPr/>
          <p:nvPr/>
        </p:nvSpPr>
        <p:spPr>
          <a:xfrm>
            <a:off x="7236296" y="235572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5" name="104 Elipse"/>
          <p:cNvSpPr/>
          <p:nvPr/>
        </p:nvSpPr>
        <p:spPr>
          <a:xfrm>
            <a:off x="7020272" y="271576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6" name="105 Elipse"/>
          <p:cNvSpPr/>
          <p:nvPr/>
        </p:nvSpPr>
        <p:spPr>
          <a:xfrm>
            <a:off x="6732240" y="300379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7" name="106 Elipse"/>
          <p:cNvSpPr/>
          <p:nvPr/>
        </p:nvSpPr>
        <p:spPr>
          <a:xfrm>
            <a:off x="6228184" y="257175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107 Elipse"/>
          <p:cNvSpPr/>
          <p:nvPr/>
        </p:nvSpPr>
        <p:spPr>
          <a:xfrm>
            <a:off x="6732240" y="156363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9" name="108 Elipse"/>
          <p:cNvSpPr/>
          <p:nvPr/>
        </p:nvSpPr>
        <p:spPr>
          <a:xfrm>
            <a:off x="6516216" y="206769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" name="109 Elipse"/>
          <p:cNvSpPr/>
          <p:nvPr/>
        </p:nvSpPr>
        <p:spPr>
          <a:xfrm>
            <a:off x="6804248" y="242773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1" name="110 Elipse"/>
          <p:cNvSpPr/>
          <p:nvPr/>
        </p:nvSpPr>
        <p:spPr>
          <a:xfrm>
            <a:off x="8028384" y="307580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2" name="111 Elipse"/>
          <p:cNvSpPr/>
          <p:nvPr/>
        </p:nvSpPr>
        <p:spPr>
          <a:xfrm>
            <a:off x="7884368" y="24997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3" name="112 Elipse"/>
          <p:cNvSpPr/>
          <p:nvPr/>
        </p:nvSpPr>
        <p:spPr>
          <a:xfrm>
            <a:off x="8676456" y="235572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4" name="113 Elipse"/>
          <p:cNvSpPr/>
          <p:nvPr/>
        </p:nvSpPr>
        <p:spPr>
          <a:xfrm>
            <a:off x="8748464" y="285978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5" name="114 Elipse"/>
          <p:cNvSpPr/>
          <p:nvPr/>
        </p:nvSpPr>
        <p:spPr>
          <a:xfrm>
            <a:off x="8316416" y="271576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6" name="115 Elipse"/>
          <p:cNvSpPr/>
          <p:nvPr/>
        </p:nvSpPr>
        <p:spPr>
          <a:xfrm>
            <a:off x="7956376" y="213970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7" name="116 Elipse"/>
          <p:cNvSpPr/>
          <p:nvPr/>
        </p:nvSpPr>
        <p:spPr>
          <a:xfrm>
            <a:off x="8460432" y="185167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8" name="117 Elipse"/>
          <p:cNvSpPr/>
          <p:nvPr/>
        </p:nvSpPr>
        <p:spPr>
          <a:xfrm>
            <a:off x="7524328" y="1851670"/>
            <a:ext cx="144016" cy="1440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2" name="Google Shape;547;p15"/>
          <p:cNvSpPr txBox="1">
            <a:spLocks/>
          </p:cNvSpPr>
          <p:nvPr/>
        </p:nvSpPr>
        <p:spPr>
          <a:xfrm>
            <a:off x="7164288" y="1203598"/>
            <a:ext cx="1080120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K = 4</a:t>
            </a:r>
            <a:endParaRPr kumimoji="0" lang="es-MX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3" name="Google Shape;547;p15"/>
          <p:cNvSpPr txBox="1">
            <a:spLocks/>
          </p:cNvSpPr>
          <p:nvPr/>
        </p:nvSpPr>
        <p:spPr>
          <a:xfrm>
            <a:off x="827584" y="3291830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4" name="Google Shape;547;p15"/>
          <p:cNvSpPr txBox="1">
            <a:spLocks/>
          </p:cNvSpPr>
          <p:nvPr/>
        </p:nvSpPr>
        <p:spPr>
          <a:xfrm>
            <a:off x="1691680" y="3291830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5" name="124 Elipse"/>
          <p:cNvSpPr/>
          <p:nvPr/>
        </p:nvSpPr>
        <p:spPr>
          <a:xfrm>
            <a:off x="1475656" y="3469634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6" name="125 Elipse"/>
          <p:cNvSpPr/>
          <p:nvPr/>
        </p:nvSpPr>
        <p:spPr>
          <a:xfrm>
            <a:off x="2339752" y="346963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7" name="Google Shape;547;p15"/>
          <p:cNvSpPr txBox="1">
            <a:spLocks/>
          </p:cNvSpPr>
          <p:nvPr/>
        </p:nvSpPr>
        <p:spPr>
          <a:xfrm>
            <a:off x="6588224" y="3363838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8" name="Google Shape;547;p15"/>
          <p:cNvSpPr txBox="1">
            <a:spLocks/>
          </p:cNvSpPr>
          <p:nvPr/>
        </p:nvSpPr>
        <p:spPr>
          <a:xfrm>
            <a:off x="7452320" y="3363838"/>
            <a:ext cx="79208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class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9" name="128 Elipse"/>
          <p:cNvSpPr/>
          <p:nvPr/>
        </p:nvSpPr>
        <p:spPr>
          <a:xfrm>
            <a:off x="7236296" y="354164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0" name="129 Elipse"/>
          <p:cNvSpPr/>
          <p:nvPr/>
        </p:nvSpPr>
        <p:spPr>
          <a:xfrm>
            <a:off x="8100392" y="35416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9" name="48 Conector recto de flecha"/>
          <p:cNvCxnSpPr>
            <a:stCxn id="98" idx="4"/>
            <a:endCxn id="92" idx="0"/>
          </p:cNvCxnSpPr>
          <p:nvPr/>
        </p:nvCxnSpPr>
        <p:spPr>
          <a:xfrm>
            <a:off x="1763688" y="1995686"/>
            <a:ext cx="36004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pic>
        <p:nvPicPr>
          <p:cNvPr id="120838" name="Picture 6" descr="Resultado de imagen para coding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696" y="843558"/>
            <a:ext cx="5238750" cy="2962276"/>
          </a:xfrm>
          <a:prstGeom prst="rect">
            <a:avLst/>
          </a:prstGeom>
          <a:noFill/>
        </p:spPr>
      </p:pic>
      <p:sp>
        <p:nvSpPr>
          <p:cNvPr id="9" name="Google Shape;525;p12"/>
          <p:cNvSpPr txBox="1">
            <a:spLocks/>
          </p:cNvSpPr>
          <p:nvPr/>
        </p:nvSpPr>
        <p:spPr>
          <a:xfrm>
            <a:off x="1187624" y="3723878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Coding</a:t>
            </a:r>
            <a:r>
              <a:rPr kumimoji="0" lang="es-MX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 time!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9" name="Google Shape;525;p12"/>
          <p:cNvSpPr txBox="1">
            <a:spLocks/>
          </p:cNvSpPr>
          <p:nvPr/>
        </p:nvSpPr>
        <p:spPr>
          <a:xfrm>
            <a:off x="1259632" y="3579862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Observaciones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  <p:sp>
        <p:nvSpPr>
          <p:cNvPr id="5" name="Google Shape;801;p38"/>
          <p:cNvSpPr/>
          <p:nvPr/>
        </p:nvSpPr>
        <p:spPr>
          <a:xfrm>
            <a:off x="3138663" y="843558"/>
            <a:ext cx="2657473" cy="268018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  <p:sp>
        <p:nvSpPr>
          <p:cNvPr id="9" name="Google Shape;525;p12"/>
          <p:cNvSpPr txBox="1">
            <a:spLocks/>
          </p:cNvSpPr>
          <p:nvPr/>
        </p:nvSpPr>
        <p:spPr>
          <a:xfrm>
            <a:off x="1403648" y="187814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Preprocesamiento</a:t>
            </a:r>
            <a:r>
              <a:rPr kumimoji="0" lang="es-MX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 de los Datos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  <p:pic>
        <p:nvPicPr>
          <p:cNvPr id="166914" name="Picture 2" descr="Resultado de imagen para preprocesamiento de datos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563638"/>
            <a:ext cx="5258991" cy="3373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sp>
        <p:nvSpPr>
          <p:cNvPr id="9" name="Google Shape;525;p12"/>
          <p:cNvSpPr txBox="1">
            <a:spLocks/>
          </p:cNvSpPr>
          <p:nvPr/>
        </p:nvSpPr>
        <p:spPr>
          <a:xfrm>
            <a:off x="1403648" y="41151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Set de Entrenamiento y Set de Prueba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619672" y="2787774"/>
            <a:ext cx="3672408" cy="4320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Rectángulo"/>
          <p:cNvSpPr/>
          <p:nvPr/>
        </p:nvSpPr>
        <p:spPr>
          <a:xfrm>
            <a:off x="5292080" y="2787774"/>
            <a:ext cx="18722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Google Shape;525;p12"/>
          <p:cNvSpPr txBox="1">
            <a:spLocks/>
          </p:cNvSpPr>
          <p:nvPr/>
        </p:nvSpPr>
        <p:spPr>
          <a:xfrm>
            <a:off x="1619672" y="2355726"/>
            <a:ext cx="3672408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MX" sz="2000" b="1" dirty="0" smtClean="0">
                <a:solidFill>
                  <a:schemeClr val="accent3"/>
                </a:solidFill>
                <a:latin typeface="Sniglet" charset="0"/>
              </a:rPr>
              <a:t>TRAIN</a:t>
            </a:r>
            <a:endParaRPr kumimoji="0" lang="es-MX" sz="2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  <p:sp>
        <p:nvSpPr>
          <p:cNvPr id="8" name="Google Shape;525;p12"/>
          <p:cNvSpPr txBox="1">
            <a:spLocks/>
          </p:cNvSpPr>
          <p:nvPr/>
        </p:nvSpPr>
        <p:spPr>
          <a:xfrm>
            <a:off x="5292080" y="2355726"/>
            <a:ext cx="1872208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MX" sz="2000" b="1" noProof="0" dirty="0" smtClean="0">
                <a:solidFill>
                  <a:schemeClr val="accent1"/>
                </a:solidFill>
                <a:latin typeface="Sniglet" charset="0"/>
              </a:rPr>
              <a:t>TEST</a:t>
            </a:r>
            <a:endParaRPr kumimoji="0" lang="es-MX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3528" y="1347614"/>
            <a:ext cx="3312368" cy="12579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Decision</a:t>
            </a:r>
            <a:br>
              <a:rPr lang="en" dirty="0" smtClean="0"/>
            </a:br>
            <a:r>
              <a:rPr lang="en" dirty="0" smtClean="0"/>
              <a:t>Tree</a:t>
            </a:r>
            <a:endParaRPr dirty="0"/>
          </a:p>
        </p:txBody>
      </p:sp>
      <p:sp>
        <p:nvSpPr>
          <p:cNvPr id="30" name="29 Elipse"/>
          <p:cNvSpPr/>
          <p:nvPr/>
        </p:nvSpPr>
        <p:spPr>
          <a:xfrm>
            <a:off x="5580112" y="627534"/>
            <a:ext cx="648072" cy="6480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35 Elipse"/>
          <p:cNvSpPr/>
          <p:nvPr/>
        </p:nvSpPr>
        <p:spPr>
          <a:xfrm>
            <a:off x="4788024" y="1491630"/>
            <a:ext cx="504056" cy="5040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36 Elipse"/>
          <p:cNvSpPr/>
          <p:nvPr/>
        </p:nvSpPr>
        <p:spPr>
          <a:xfrm>
            <a:off x="6588224" y="1563638"/>
            <a:ext cx="504056" cy="5040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37 Elipse"/>
          <p:cNvSpPr/>
          <p:nvPr/>
        </p:nvSpPr>
        <p:spPr>
          <a:xfrm>
            <a:off x="4211960" y="2139702"/>
            <a:ext cx="504056" cy="5040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38 Elipse"/>
          <p:cNvSpPr/>
          <p:nvPr/>
        </p:nvSpPr>
        <p:spPr>
          <a:xfrm>
            <a:off x="5364088" y="221171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39 Elipse"/>
          <p:cNvSpPr/>
          <p:nvPr/>
        </p:nvSpPr>
        <p:spPr>
          <a:xfrm>
            <a:off x="6012160" y="2283718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40 Elipse"/>
          <p:cNvSpPr/>
          <p:nvPr/>
        </p:nvSpPr>
        <p:spPr>
          <a:xfrm>
            <a:off x="7236296" y="2283718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41 Elipse"/>
          <p:cNvSpPr/>
          <p:nvPr/>
        </p:nvSpPr>
        <p:spPr>
          <a:xfrm>
            <a:off x="4788024" y="285978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42 Elipse"/>
          <p:cNvSpPr/>
          <p:nvPr/>
        </p:nvSpPr>
        <p:spPr>
          <a:xfrm>
            <a:off x="3635896" y="285978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4" name="Google Shape;662;p28"/>
          <p:cNvCxnSpPr>
            <a:stCxn id="30" idx="3"/>
            <a:endCxn id="36" idx="7"/>
          </p:cNvCxnSpPr>
          <p:nvPr/>
        </p:nvCxnSpPr>
        <p:spPr>
          <a:xfrm flipH="1">
            <a:off x="5218263" y="1180698"/>
            <a:ext cx="456757" cy="384749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7" name="Google Shape;662;p28"/>
          <p:cNvCxnSpPr>
            <a:stCxn id="30" idx="5"/>
            <a:endCxn id="37" idx="1"/>
          </p:cNvCxnSpPr>
          <p:nvPr/>
        </p:nvCxnSpPr>
        <p:spPr>
          <a:xfrm>
            <a:off x="6133276" y="1180698"/>
            <a:ext cx="528765" cy="456757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" name="Google Shape;662;p28"/>
          <p:cNvCxnSpPr>
            <a:stCxn id="36" idx="3"/>
            <a:endCxn id="38" idx="7"/>
          </p:cNvCxnSpPr>
          <p:nvPr/>
        </p:nvCxnSpPr>
        <p:spPr>
          <a:xfrm flipH="1">
            <a:off x="4642199" y="1921869"/>
            <a:ext cx="219642" cy="29165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1" name="Google Shape;662;p28"/>
          <p:cNvCxnSpPr>
            <a:stCxn id="39" idx="1"/>
            <a:endCxn id="36" idx="5"/>
          </p:cNvCxnSpPr>
          <p:nvPr/>
        </p:nvCxnSpPr>
        <p:spPr>
          <a:xfrm flipH="1" flipV="1">
            <a:off x="5218263" y="1921869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4" name="Google Shape;662;p28"/>
          <p:cNvCxnSpPr>
            <a:stCxn id="38" idx="3"/>
            <a:endCxn id="43" idx="7"/>
          </p:cNvCxnSpPr>
          <p:nvPr/>
        </p:nvCxnSpPr>
        <p:spPr>
          <a:xfrm flipH="1">
            <a:off x="4066135" y="2569941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7" name="Google Shape;662;p28"/>
          <p:cNvCxnSpPr>
            <a:stCxn id="38" idx="5"/>
            <a:endCxn id="42" idx="1"/>
          </p:cNvCxnSpPr>
          <p:nvPr/>
        </p:nvCxnSpPr>
        <p:spPr>
          <a:xfrm>
            <a:off x="4642199" y="2569941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" name="Google Shape;662;p28"/>
          <p:cNvCxnSpPr>
            <a:stCxn id="37" idx="3"/>
            <a:endCxn id="40" idx="7"/>
          </p:cNvCxnSpPr>
          <p:nvPr/>
        </p:nvCxnSpPr>
        <p:spPr>
          <a:xfrm flipH="1">
            <a:off x="6442399" y="1993877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" name="Google Shape;662;p28"/>
          <p:cNvCxnSpPr>
            <a:stCxn id="37" idx="5"/>
            <a:endCxn id="41" idx="1"/>
          </p:cNvCxnSpPr>
          <p:nvPr/>
        </p:nvCxnSpPr>
        <p:spPr>
          <a:xfrm>
            <a:off x="7018463" y="1993877"/>
            <a:ext cx="291650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Elipse"/>
          <p:cNvSpPr/>
          <p:nvPr/>
        </p:nvSpPr>
        <p:spPr>
          <a:xfrm>
            <a:off x="5580112" y="627534"/>
            <a:ext cx="648072" cy="6480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35 Elipse"/>
          <p:cNvSpPr/>
          <p:nvPr/>
        </p:nvSpPr>
        <p:spPr>
          <a:xfrm>
            <a:off x="4788024" y="1491630"/>
            <a:ext cx="504056" cy="5040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36 Elipse"/>
          <p:cNvSpPr/>
          <p:nvPr/>
        </p:nvSpPr>
        <p:spPr>
          <a:xfrm>
            <a:off x="6588224" y="1563638"/>
            <a:ext cx="504056" cy="5040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37 Elipse"/>
          <p:cNvSpPr/>
          <p:nvPr/>
        </p:nvSpPr>
        <p:spPr>
          <a:xfrm>
            <a:off x="4211960" y="2139702"/>
            <a:ext cx="504056" cy="5040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38 Elipse"/>
          <p:cNvSpPr/>
          <p:nvPr/>
        </p:nvSpPr>
        <p:spPr>
          <a:xfrm>
            <a:off x="5364088" y="221171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39 Elipse"/>
          <p:cNvSpPr/>
          <p:nvPr/>
        </p:nvSpPr>
        <p:spPr>
          <a:xfrm>
            <a:off x="6012160" y="2283718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40 Elipse"/>
          <p:cNvSpPr/>
          <p:nvPr/>
        </p:nvSpPr>
        <p:spPr>
          <a:xfrm>
            <a:off x="7236296" y="2283718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41 Elipse"/>
          <p:cNvSpPr/>
          <p:nvPr/>
        </p:nvSpPr>
        <p:spPr>
          <a:xfrm>
            <a:off x="4788024" y="285978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42 Elipse"/>
          <p:cNvSpPr/>
          <p:nvPr/>
        </p:nvSpPr>
        <p:spPr>
          <a:xfrm>
            <a:off x="3635896" y="285978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4" name="Google Shape;662;p28"/>
          <p:cNvCxnSpPr>
            <a:stCxn id="30" idx="3"/>
            <a:endCxn id="36" idx="7"/>
          </p:cNvCxnSpPr>
          <p:nvPr/>
        </p:nvCxnSpPr>
        <p:spPr>
          <a:xfrm flipH="1">
            <a:off x="5218263" y="1180698"/>
            <a:ext cx="456757" cy="384749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7" name="Google Shape;662;p28"/>
          <p:cNvCxnSpPr>
            <a:stCxn id="30" idx="5"/>
            <a:endCxn id="37" idx="1"/>
          </p:cNvCxnSpPr>
          <p:nvPr/>
        </p:nvCxnSpPr>
        <p:spPr>
          <a:xfrm>
            <a:off x="6133276" y="1180698"/>
            <a:ext cx="528765" cy="456757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" name="Google Shape;662;p28"/>
          <p:cNvCxnSpPr>
            <a:stCxn id="36" idx="3"/>
            <a:endCxn id="38" idx="7"/>
          </p:cNvCxnSpPr>
          <p:nvPr/>
        </p:nvCxnSpPr>
        <p:spPr>
          <a:xfrm flipH="1">
            <a:off x="4642199" y="1921869"/>
            <a:ext cx="219642" cy="29165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1" name="Google Shape;662;p28"/>
          <p:cNvCxnSpPr>
            <a:stCxn id="39" idx="1"/>
            <a:endCxn id="36" idx="5"/>
          </p:cNvCxnSpPr>
          <p:nvPr/>
        </p:nvCxnSpPr>
        <p:spPr>
          <a:xfrm flipH="1" flipV="1">
            <a:off x="5218263" y="1921869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4" name="Google Shape;662;p28"/>
          <p:cNvCxnSpPr>
            <a:stCxn id="38" idx="3"/>
            <a:endCxn id="43" idx="7"/>
          </p:cNvCxnSpPr>
          <p:nvPr/>
        </p:nvCxnSpPr>
        <p:spPr>
          <a:xfrm flipH="1">
            <a:off x="4066135" y="2569941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7" name="Google Shape;662;p28"/>
          <p:cNvCxnSpPr>
            <a:stCxn id="38" idx="5"/>
            <a:endCxn id="42" idx="1"/>
          </p:cNvCxnSpPr>
          <p:nvPr/>
        </p:nvCxnSpPr>
        <p:spPr>
          <a:xfrm>
            <a:off x="4642199" y="2569941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" name="Google Shape;662;p28"/>
          <p:cNvCxnSpPr>
            <a:stCxn id="37" idx="3"/>
            <a:endCxn id="40" idx="7"/>
          </p:cNvCxnSpPr>
          <p:nvPr/>
        </p:nvCxnSpPr>
        <p:spPr>
          <a:xfrm flipH="1">
            <a:off x="6442399" y="1993877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" name="Google Shape;662;p28"/>
          <p:cNvCxnSpPr>
            <a:stCxn id="37" idx="5"/>
            <a:endCxn id="41" idx="1"/>
          </p:cNvCxnSpPr>
          <p:nvPr/>
        </p:nvCxnSpPr>
        <p:spPr>
          <a:xfrm>
            <a:off x="7018463" y="1993877"/>
            <a:ext cx="291650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" name="19 Título"/>
          <p:cNvSpPr>
            <a:spLocks noGrp="1"/>
          </p:cNvSpPr>
          <p:nvPr>
            <p:ph type="ctrTitle"/>
          </p:nvPr>
        </p:nvSpPr>
        <p:spPr>
          <a:xfrm>
            <a:off x="107504" y="267494"/>
            <a:ext cx="3384376" cy="1008112"/>
          </a:xfrm>
        </p:spPr>
        <p:txBody>
          <a:bodyPr/>
          <a:lstStyle/>
          <a:p>
            <a:pPr algn="just"/>
            <a:r>
              <a:rPr lang="es-MX" sz="1800" dirty="0" smtClean="0"/>
              <a:t>Con este algoritmo dividimos los datos en dos o más conjuntos homogéneos</a:t>
            </a:r>
            <a:endParaRPr lang="es-MX" sz="1800" dirty="0"/>
          </a:p>
        </p:txBody>
      </p:sp>
      <p:sp>
        <p:nvSpPr>
          <p:cNvPr id="21" name="19 Título"/>
          <p:cNvSpPr txBox="1">
            <a:spLocks/>
          </p:cNvSpPr>
          <p:nvPr/>
        </p:nvSpPr>
        <p:spPr>
          <a:xfrm>
            <a:off x="107504" y="1491630"/>
            <a:ext cx="338437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El árbol</a:t>
            </a:r>
            <a:r>
              <a:rPr kumimoji="0" lang="es-MX" sz="1800" b="0" i="0" u="none" strike="noStrike" kern="0" cap="none" spc="0" normalizeH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de decisión identifica la variable más significativa </a:t>
            </a: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2" name="19 Título"/>
          <p:cNvSpPr txBox="1">
            <a:spLocks/>
          </p:cNvSpPr>
          <p:nvPr/>
        </p:nvSpPr>
        <p:spPr>
          <a:xfrm>
            <a:off x="107504" y="2499742"/>
            <a:ext cx="3384376" cy="1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8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Todas las variables de entrada y todos los puntos de división posibles se evalúan y se elige el que obtenga mejores resultados</a:t>
            </a: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827584" y="1851670"/>
            <a:ext cx="7344816" cy="17781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Subdisciplina del campo de la Informática, que busca la creación de maquinas que puedan imitar comportamientos inteligentes.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0" dirty="0" smtClean="0"/>
              <a:t>Carlos Santana Vega (DotCSV)</a:t>
            </a:r>
            <a:endParaRPr sz="1600" b="0"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4" name="Google Shape;795;p38"/>
          <p:cNvSpPr/>
          <p:nvPr/>
        </p:nvSpPr>
        <p:spPr>
          <a:xfrm>
            <a:off x="3989562" y="267494"/>
            <a:ext cx="1164877" cy="139789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Elipse"/>
          <p:cNvSpPr/>
          <p:nvPr/>
        </p:nvSpPr>
        <p:spPr>
          <a:xfrm>
            <a:off x="5580112" y="627534"/>
            <a:ext cx="648072" cy="6480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35 Elipse"/>
          <p:cNvSpPr/>
          <p:nvPr/>
        </p:nvSpPr>
        <p:spPr>
          <a:xfrm>
            <a:off x="4788024" y="1491630"/>
            <a:ext cx="504056" cy="5040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36 Elipse"/>
          <p:cNvSpPr/>
          <p:nvPr/>
        </p:nvSpPr>
        <p:spPr>
          <a:xfrm>
            <a:off x="6588224" y="1563638"/>
            <a:ext cx="504056" cy="5040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37 Elipse"/>
          <p:cNvSpPr/>
          <p:nvPr/>
        </p:nvSpPr>
        <p:spPr>
          <a:xfrm>
            <a:off x="4211960" y="2139702"/>
            <a:ext cx="504056" cy="5040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38 Elipse"/>
          <p:cNvSpPr/>
          <p:nvPr/>
        </p:nvSpPr>
        <p:spPr>
          <a:xfrm>
            <a:off x="5364088" y="221171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39 Elipse"/>
          <p:cNvSpPr/>
          <p:nvPr/>
        </p:nvSpPr>
        <p:spPr>
          <a:xfrm>
            <a:off x="6012160" y="2283718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40 Elipse"/>
          <p:cNvSpPr/>
          <p:nvPr/>
        </p:nvSpPr>
        <p:spPr>
          <a:xfrm>
            <a:off x="7236296" y="2283718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41 Elipse"/>
          <p:cNvSpPr/>
          <p:nvPr/>
        </p:nvSpPr>
        <p:spPr>
          <a:xfrm>
            <a:off x="4788024" y="285978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42 Elipse"/>
          <p:cNvSpPr/>
          <p:nvPr/>
        </p:nvSpPr>
        <p:spPr>
          <a:xfrm>
            <a:off x="3635896" y="285978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4" name="Google Shape;662;p28"/>
          <p:cNvCxnSpPr>
            <a:stCxn id="30" idx="3"/>
            <a:endCxn id="36" idx="7"/>
          </p:cNvCxnSpPr>
          <p:nvPr/>
        </p:nvCxnSpPr>
        <p:spPr>
          <a:xfrm flipH="1">
            <a:off x="5218263" y="1180698"/>
            <a:ext cx="456757" cy="384749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7" name="Google Shape;662;p28"/>
          <p:cNvCxnSpPr>
            <a:stCxn id="30" idx="5"/>
            <a:endCxn id="37" idx="1"/>
          </p:cNvCxnSpPr>
          <p:nvPr/>
        </p:nvCxnSpPr>
        <p:spPr>
          <a:xfrm>
            <a:off x="6133276" y="1180698"/>
            <a:ext cx="528765" cy="456757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" name="Google Shape;662;p28"/>
          <p:cNvCxnSpPr>
            <a:stCxn id="36" idx="3"/>
            <a:endCxn id="38" idx="7"/>
          </p:cNvCxnSpPr>
          <p:nvPr/>
        </p:nvCxnSpPr>
        <p:spPr>
          <a:xfrm flipH="1">
            <a:off x="4642199" y="1921869"/>
            <a:ext cx="219642" cy="29165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1" name="Google Shape;662;p28"/>
          <p:cNvCxnSpPr>
            <a:stCxn id="39" idx="1"/>
            <a:endCxn id="36" idx="5"/>
          </p:cNvCxnSpPr>
          <p:nvPr/>
        </p:nvCxnSpPr>
        <p:spPr>
          <a:xfrm flipH="1" flipV="1">
            <a:off x="5218263" y="1921869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4" name="Google Shape;662;p28"/>
          <p:cNvCxnSpPr>
            <a:stCxn id="38" idx="3"/>
            <a:endCxn id="43" idx="7"/>
          </p:cNvCxnSpPr>
          <p:nvPr/>
        </p:nvCxnSpPr>
        <p:spPr>
          <a:xfrm flipH="1">
            <a:off x="4066135" y="2569941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7" name="Google Shape;662;p28"/>
          <p:cNvCxnSpPr>
            <a:stCxn id="38" idx="5"/>
            <a:endCxn id="42" idx="1"/>
          </p:cNvCxnSpPr>
          <p:nvPr/>
        </p:nvCxnSpPr>
        <p:spPr>
          <a:xfrm>
            <a:off x="4642199" y="2569941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" name="Google Shape;662;p28"/>
          <p:cNvCxnSpPr>
            <a:stCxn id="37" idx="3"/>
            <a:endCxn id="40" idx="7"/>
          </p:cNvCxnSpPr>
          <p:nvPr/>
        </p:nvCxnSpPr>
        <p:spPr>
          <a:xfrm flipH="1">
            <a:off x="6442399" y="1993877"/>
            <a:ext cx="219642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" name="Google Shape;662;p28"/>
          <p:cNvCxnSpPr>
            <a:stCxn id="37" idx="5"/>
            <a:endCxn id="41" idx="1"/>
          </p:cNvCxnSpPr>
          <p:nvPr/>
        </p:nvCxnSpPr>
        <p:spPr>
          <a:xfrm>
            <a:off x="7018463" y="1993877"/>
            <a:ext cx="291650" cy="363658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" name="23 Elipse"/>
          <p:cNvSpPr/>
          <p:nvPr/>
        </p:nvSpPr>
        <p:spPr>
          <a:xfrm>
            <a:off x="323528" y="91556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Google Shape;595;p21"/>
          <p:cNvSpPr txBox="1">
            <a:spLocks/>
          </p:cNvSpPr>
          <p:nvPr/>
        </p:nvSpPr>
        <p:spPr>
          <a:xfrm>
            <a:off x="899592" y="915566"/>
            <a:ext cx="280831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Nodo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Raíz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/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Variable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más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significativa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323528" y="1707654"/>
            <a:ext cx="504056" cy="5040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Google Shape;595;p21"/>
          <p:cNvSpPr txBox="1">
            <a:spLocks/>
          </p:cNvSpPr>
          <p:nvPr/>
        </p:nvSpPr>
        <p:spPr>
          <a:xfrm>
            <a:off x="899592" y="1707654"/>
            <a:ext cx="2016224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Nodos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de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Pruebas</a:t>
            </a:r>
            <a:endParaRPr kumimoji="0" lang="en-US" sz="1800" b="0" i="0" u="none" strike="noStrike" kern="0" cap="none" spc="0" normalizeH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n-US" sz="1800" dirty="0" err="1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Condiciones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" name="28 Elipse"/>
          <p:cNvSpPr/>
          <p:nvPr/>
        </p:nvSpPr>
        <p:spPr>
          <a:xfrm>
            <a:off x="323528" y="257175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Google Shape;595;p21"/>
          <p:cNvSpPr txBox="1">
            <a:spLocks/>
          </p:cNvSpPr>
          <p:nvPr/>
        </p:nvSpPr>
        <p:spPr>
          <a:xfrm>
            <a:off x="827584" y="2571750"/>
            <a:ext cx="252028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Nodos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de Decision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n-US" sz="1800" dirty="0" err="1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Resultado</a:t>
            </a:r>
            <a:r>
              <a:rPr lang="en-US" sz="18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 o </a:t>
            </a:r>
            <a:r>
              <a:rPr lang="en-US" sz="1800" dirty="0" err="1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Predicción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662;p28"/>
          <p:cNvCxnSpPr/>
          <p:nvPr/>
        </p:nvCxnSpPr>
        <p:spPr>
          <a:xfrm>
            <a:off x="395536" y="233706"/>
            <a:ext cx="0" cy="28803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Google Shape;662;p28"/>
          <p:cNvCxnSpPr/>
          <p:nvPr/>
        </p:nvCxnSpPr>
        <p:spPr>
          <a:xfrm flipH="1">
            <a:off x="251520" y="2970010"/>
            <a:ext cx="331236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Google Shape;547;p15"/>
          <p:cNvSpPr txBox="1">
            <a:spLocks/>
          </p:cNvSpPr>
          <p:nvPr/>
        </p:nvSpPr>
        <p:spPr>
          <a:xfrm>
            <a:off x="1763688" y="297001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8" name="Google Shape;547;p15"/>
          <p:cNvSpPr txBox="1">
            <a:spLocks/>
          </p:cNvSpPr>
          <p:nvPr/>
        </p:nvSpPr>
        <p:spPr>
          <a:xfrm>
            <a:off x="-36512" y="138583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Y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9" name="48 Elipse"/>
          <p:cNvSpPr/>
          <p:nvPr/>
        </p:nvSpPr>
        <p:spPr>
          <a:xfrm>
            <a:off x="539552" y="268197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49 Elipse"/>
          <p:cNvSpPr/>
          <p:nvPr/>
        </p:nvSpPr>
        <p:spPr>
          <a:xfrm>
            <a:off x="683568" y="239394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50 Elipse"/>
          <p:cNvSpPr/>
          <p:nvPr/>
        </p:nvSpPr>
        <p:spPr>
          <a:xfrm>
            <a:off x="1043608" y="25379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51 Elipse"/>
          <p:cNvSpPr/>
          <p:nvPr/>
        </p:nvSpPr>
        <p:spPr>
          <a:xfrm>
            <a:off x="971600" y="224993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52 Elipse"/>
          <p:cNvSpPr/>
          <p:nvPr/>
        </p:nvSpPr>
        <p:spPr>
          <a:xfrm>
            <a:off x="1115616" y="27539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53 Elipse"/>
          <p:cNvSpPr/>
          <p:nvPr/>
        </p:nvSpPr>
        <p:spPr>
          <a:xfrm>
            <a:off x="539552" y="217792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54 Elipse"/>
          <p:cNvSpPr/>
          <p:nvPr/>
        </p:nvSpPr>
        <p:spPr>
          <a:xfrm>
            <a:off x="1187624" y="138583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55 Elipse"/>
          <p:cNvSpPr/>
          <p:nvPr/>
        </p:nvSpPr>
        <p:spPr>
          <a:xfrm>
            <a:off x="755576" y="174587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56 Elipse"/>
          <p:cNvSpPr/>
          <p:nvPr/>
        </p:nvSpPr>
        <p:spPr>
          <a:xfrm>
            <a:off x="1547664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58 Elipse"/>
          <p:cNvSpPr/>
          <p:nvPr/>
        </p:nvSpPr>
        <p:spPr>
          <a:xfrm>
            <a:off x="611560" y="14578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59 Elipse"/>
          <p:cNvSpPr/>
          <p:nvPr/>
        </p:nvSpPr>
        <p:spPr>
          <a:xfrm>
            <a:off x="683568" y="66575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61 Elipse"/>
          <p:cNvSpPr/>
          <p:nvPr/>
        </p:nvSpPr>
        <p:spPr>
          <a:xfrm>
            <a:off x="1115616" y="59374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62 Elipse"/>
          <p:cNvSpPr/>
          <p:nvPr/>
        </p:nvSpPr>
        <p:spPr>
          <a:xfrm>
            <a:off x="1835696" y="73776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64 Elipse"/>
          <p:cNvSpPr/>
          <p:nvPr/>
        </p:nvSpPr>
        <p:spPr>
          <a:xfrm>
            <a:off x="971600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65 Elipse"/>
          <p:cNvSpPr/>
          <p:nvPr/>
        </p:nvSpPr>
        <p:spPr>
          <a:xfrm>
            <a:off x="1475656" y="167386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67 Elipse"/>
          <p:cNvSpPr/>
          <p:nvPr/>
        </p:nvSpPr>
        <p:spPr>
          <a:xfrm>
            <a:off x="1835696" y="1529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68 Elipse"/>
          <p:cNvSpPr/>
          <p:nvPr/>
        </p:nvSpPr>
        <p:spPr>
          <a:xfrm>
            <a:off x="2195736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70 Elipse"/>
          <p:cNvSpPr/>
          <p:nvPr/>
        </p:nvSpPr>
        <p:spPr>
          <a:xfrm>
            <a:off x="2195736" y="1529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71 Elipse"/>
          <p:cNvSpPr/>
          <p:nvPr/>
        </p:nvSpPr>
        <p:spPr>
          <a:xfrm>
            <a:off x="1331640" y="224993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73 Elipse"/>
          <p:cNvSpPr/>
          <p:nvPr/>
        </p:nvSpPr>
        <p:spPr>
          <a:xfrm>
            <a:off x="1475656" y="25379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74 Elipse"/>
          <p:cNvSpPr/>
          <p:nvPr/>
        </p:nvSpPr>
        <p:spPr>
          <a:xfrm>
            <a:off x="2699792" y="80977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6" name="75 Elipse"/>
          <p:cNvSpPr/>
          <p:nvPr/>
        </p:nvSpPr>
        <p:spPr>
          <a:xfrm>
            <a:off x="2699792" y="124181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76 Elipse"/>
          <p:cNvSpPr/>
          <p:nvPr/>
        </p:nvSpPr>
        <p:spPr>
          <a:xfrm>
            <a:off x="3059832" y="109780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8" name="77 Elipse"/>
          <p:cNvSpPr/>
          <p:nvPr/>
        </p:nvSpPr>
        <p:spPr>
          <a:xfrm>
            <a:off x="3131840" y="21059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9" name="78 Elipse"/>
          <p:cNvSpPr/>
          <p:nvPr/>
        </p:nvSpPr>
        <p:spPr>
          <a:xfrm>
            <a:off x="2843808" y="19618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79 Elipse"/>
          <p:cNvSpPr/>
          <p:nvPr/>
        </p:nvSpPr>
        <p:spPr>
          <a:xfrm>
            <a:off x="3275856" y="9537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Elipse"/>
          <p:cNvSpPr/>
          <p:nvPr/>
        </p:nvSpPr>
        <p:spPr>
          <a:xfrm>
            <a:off x="3131840" y="174587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81 Elipse"/>
          <p:cNvSpPr/>
          <p:nvPr/>
        </p:nvSpPr>
        <p:spPr>
          <a:xfrm>
            <a:off x="3275856" y="246595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82 Elipse"/>
          <p:cNvSpPr/>
          <p:nvPr/>
        </p:nvSpPr>
        <p:spPr>
          <a:xfrm>
            <a:off x="2627784" y="23219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2195736" y="21059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2267744" y="268197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2843808" y="260997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1979712" y="23219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8" name="Google Shape;662;p28"/>
          <p:cNvCxnSpPr/>
          <p:nvPr/>
        </p:nvCxnSpPr>
        <p:spPr>
          <a:xfrm flipH="1">
            <a:off x="395536" y="2033906"/>
            <a:ext cx="2160240" cy="0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90 Elipse"/>
          <p:cNvSpPr/>
          <p:nvPr/>
        </p:nvSpPr>
        <p:spPr>
          <a:xfrm>
            <a:off x="3059832" y="52173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2" name="Google Shape;662;p28"/>
          <p:cNvCxnSpPr/>
          <p:nvPr/>
        </p:nvCxnSpPr>
        <p:spPr>
          <a:xfrm flipV="1">
            <a:off x="1763688" y="2033906"/>
            <a:ext cx="0" cy="936104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Google Shape;662;p28"/>
          <p:cNvCxnSpPr/>
          <p:nvPr/>
        </p:nvCxnSpPr>
        <p:spPr>
          <a:xfrm flipV="1">
            <a:off x="2555776" y="233706"/>
            <a:ext cx="0" cy="27363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oogle Shape;662;p28"/>
          <p:cNvCxnSpPr/>
          <p:nvPr/>
        </p:nvCxnSpPr>
        <p:spPr>
          <a:xfrm flipH="1">
            <a:off x="2555776" y="1529850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Google Shape;547;p15"/>
          <p:cNvSpPr txBox="1">
            <a:spLocks/>
          </p:cNvSpPr>
          <p:nvPr/>
        </p:nvSpPr>
        <p:spPr>
          <a:xfrm>
            <a:off x="35496" y="174587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S1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0" name="Google Shape;547;p15"/>
          <p:cNvSpPr txBox="1">
            <a:spLocks/>
          </p:cNvSpPr>
          <p:nvPr/>
        </p:nvSpPr>
        <p:spPr>
          <a:xfrm>
            <a:off x="1547664" y="282599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S2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1" name="Google Shape;547;p15"/>
          <p:cNvSpPr txBox="1">
            <a:spLocks/>
          </p:cNvSpPr>
          <p:nvPr/>
        </p:nvSpPr>
        <p:spPr>
          <a:xfrm>
            <a:off x="2339752" y="-12633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S3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2" name="Google Shape;547;p15"/>
          <p:cNvSpPr txBox="1">
            <a:spLocks/>
          </p:cNvSpPr>
          <p:nvPr/>
        </p:nvSpPr>
        <p:spPr>
          <a:xfrm>
            <a:off x="3563888" y="124181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S4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4" name="Google Shape;547;p15"/>
          <p:cNvSpPr txBox="1">
            <a:spLocks/>
          </p:cNvSpPr>
          <p:nvPr/>
        </p:nvSpPr>
        <p:spPr>
          <a:xfrm>
            <a:off x="4499992" y="195486"/>
            <a:ext cx="4464496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800" b="1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Ejemplo de funcionamiento del algoritmo</a:t>
            </a:r>
            <a:endParaRPr kumimoji="0" lang="es-MX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5" name="Google Shape;547;p15"/>
          <p:cNvSpPr txBox="1">
            <a:spLocks/>
          </p:cNvSpPr>
          <p:nvPr/>
        </p:nvSpPr>
        <p:spPr>
          <a:xfrm>
            <a:off x="4932040" y="1131590"/>
            <a:ext cx="3888432" cy="60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Primero dibujamos líneas que separan los conjuntos de datos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7" name="Google Shape;547;p15"/>
          <p:cNvSpPr txBox="1">
            <a:spLocks/>
          </p:cNvSpPr>
          <p:nvPr/>
        </p:nvSpPr>
        <p:spPr>
          <a:xfrm>
            <a:off x="4932040" y="2499742"/>
            <a:ext cx="3600400" cy="39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Después pasamos a construir el árbol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8" name="Google Shape;547;p15"/>
          <p:cNvSpPr txBox="1">
            <a:spLocks/>
          </p:cNvSpPr>
          <p:nvPr/>
        </p:nvSpPr>
        <p:spPr>
          <a:xfrm>
            <a:off x="2699792" y="3003798"/>
            <a:ext cx="864096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S1 = 30Y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9" name="Google Shape;547;p15"/>
          <p:cNvSpPr txBox="1">
            <a:spLocks/>
          </p:cNvSpPr>
          <p:nvPr/>
        </p:nvSpPr>
        <p:spPr>
          <a:xfrm>
            <a:off x="2699792" y="3219822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S2 = 45X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0" name="Google Shape;547;p15"/>
          <p:cNvSpPr txBox="1">
            <a:spLocks/>
          </p:cNvSpPr>
          <p:nvPr/>
        </p:nvSpPr>
        <p:spPr>
          <a:xfrm>
            <a:off x="2699792" y="3435846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S3 = 65X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1" name="Google Shape;547;p15"/>
          <p:cNvSpPr txBox="1">
            <a:spLocks/>
          </p:cNvSpPr>
          <p:nvPr/>
        </p:nvSpPr>
        <p:spPr>
          <a:xfrm>
            <a:off x="2699792" y="3651870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S4 = 40Y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  <p:bldP spid="105" grpId="1"/>
      <p:bldP spid="107" grpId="0"/>
      <p:bldP spid="108" grpId="0"/>
      <p:bldP spid="109" grpId="0"/>
      <p:bldP spid="110" grpId="0"/>
      <p:bldP spid="1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662;p28"/>
          <p:cNvCxnSpPr/>
          <p:nvPr/>
        </p:nvCxnSpPr>
        <p:spPr>
          <a:xfrm>
            <a:off x="395536" y="233706"/>
            <a:ext cx="0" cy="28803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Google Shape;662;p28"/>
          <p:cNvCxnSpPr/>
          <p:nvPr/>
        </p:nvCxnSpPr>
        <p:spPr>
          <a:xfrm flipH="1">
            <a:off x="251520" y="2970010"/>
            <a:ext cx="331236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Google Shape;547;p15"/>
          <p:cNvSpPr txBox="1">
            <a:spLocks/>
          </p:cNvSpPr>
          <p:nvPr/>
        </p:nvSpPr>
        <p:spPr>
          <a:xfrm>
            <a:off x="1763688" y="297001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8" name="Google Shape;547;p15"/>
          <p:cNvSpPr txBox="1">
            <a:spLocks/>
          </p:cNvSpPr>
          <p:nvPr/>
        </p:nvSpPr>
        <p:spPr>
          <a:xfrm>
            <a:off x="-36512" y="138583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Y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9" name="48 Elipse"/>
          <p:cNvSpPr/>
          <p:nvPr/>
        </p:nvSpPr>
        <p:spPr>
          <a:xfrm>
            <a:off x="539552" y="268197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49 Elipse"/>
          <p:cNvSpPr/>
          <p:nvPr/>
        </p:nvSpPr>
        <p:spPr>
          <a:xfrm>
            <a:off x="683568" y="239394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50 Elipse"/>
          <p:cNvSpPr/>
          <p:nvPr/>
        </p:nvSpPr>
        <p:spPr>
          <a:xfrm>
            <a:off x="1043608" y="25379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51 Elipse"/>
          <p:cNvSpPr/>
          <p:nvPr/>
        </p:nvSpPr>
        <p:spPr>
          <a:xfrm>
            <a:off x="971600" y="224993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52 Elipse"/>
          <p:cNvSpPr/>
          <p:nvPr/>
        </p:nvSpPr>
        <p:spPr>
          <a:xfrm>
            <a:off x="1115616" y="27539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53 Elipse"/>
          <p:cNvSpPr/>
          <p:nvPr/>
        </p:nvSpPr>
        <p:spPr>
          <a:xfrm>
            <a:off x="539552" y="217792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54 Elipse"/>
          <p:cNvSpPr/>
          <p:nvPr/>
        </p:nvSpPr>
        <p:spPr>
          <a:xfrm>
            <a:off x="1187624" y="138583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55 Elipse"/>
          <p:cNvSpPr/>
          <p:nvPr/>
        </p:nvSpPr>
        <p:spPr>
          <a:xfrm>
            <a:off x="755576" y="174587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56 Elipse"/>
          <p:cNvSpPr/>
          <p:nvPr/>
        </p:nvSpPr>
        <p:spPr>
          <a:xfrm>
            <a:off x="1547664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58 Elipse"/>
          <p:cNvSpPr/>
          <p:nvPr/>
        </p:nvSpPr>
        <p:spPr>
          <a:xfrm>
            <a:off x="611560" y="14578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59 Elipse"/>
          <p:cNvSpPr/>
          <p:nvPr/>
        </p:nvSpPr>
        <p:spPr>
          <a:xfrm>
            <a:off x="683568" y="66575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61 Elipse"/>
          <p:cNvSpPr/>
          <p:nvPr/>
        </p:nvSpPr>
        <p:spPr>
          <a:xfrm>
            <a:off x="1115616" y="59374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62 Elipse"/>
          <p:cNvSpPr/>
          <p:nvPr/>
        </p:nvSpPr>
        <p:spPr>
          <a:xfrm>
            <a:off x="1835696" y="73776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64 Elipse"/>
          <p:cNvSpPr/>
          <p:nvPr/>
        </p:nvSpPr>
        <p:spPr>
          <a:xfrm>
            <a:off x="971600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65 Elipse"/>
          <p:cNvSpPr/>
          <p:nvPr/>
        </p:nvSpPr>
        <p:spPr>
          <a:xfrm>
            <a:off x="1475656" y="167386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67 Elipse"/>
          <p:cNvSpPr/>
          <p:nvPr/>
        </p:nvSpPr>
        <p:spPr>
          <a:xfrm>
            <a:off x="1835696" y="1529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68 Elipse"/>
          <p:cNvSpPr/>
          <p:nvPr/>
        </p:nvSpPr>
        <p:spPr>
          <a:xfrm>
            <a:off x="2195736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70 Elipse"/>
          <p:cNvSpPr/>
          <p:nvPr/>
        </p:nvSpPr>
        <p:spPr>
          <a:xfrm>
            <a:off x="2195736" y="1529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71 Elipse"/>
          <p:cNvSpPr/>
          <p:nvPr/>
        </p:nvSpPr>
        <p:spPr>
          <a:xfrm>
            <a:off x="1331640" y="224993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73 Elipse"/>
          <p:cNvSpPr/>
          <p:nvPr/>
        </p:nvSpPr>
        <p:spPr>
          <a:xfrm>
            <a:off x="1475656" y="25379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74 Elipse"/>
          <p:cNvSpPr/>
          <p:nvPr/>
        </p:nvSpPr>
        <p:spPr>
          <a:xfrm>
            <a:off x="2699792" y="80977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6" name="75 Elipse"/>
          <p:cNvSpPr/>
          <p:nvPr/>
        </p:nvSpPr>
        <p:spPr>
          <a:xfrm>
            <a:off x="2699792" y="124181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76 Elipse"/>
          <p:cNvSpPr/>
          <p:nvPr/>
        </p:nvSpPr>
        <p:spPr>
          <a:xfrm>
            <a:off x="3059832" y="109780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8" name="77 Elipse"/>
          <p:cNvSpPr/>
          <p:nvPr/>
        </p:nvSpPr>
        <p:spPr>
          <a:xfrm>
            <a:off x="3131840" y="21059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9" name="78 Elipse"/>
          <p:cNvSpPr/>
          <p:nvPr/>
        </p:nvSpPr>
        <p:spPr>
          <a:xfrm>
            <a:off x="2843808" y="19618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79 Elipse"/>
          <p:cNvSpPr/>
          <p:nvPr/>
        </p:nvSpPr>
        <p:spPr>
          <a:xfrm>
            <a:off x="3275856" y="9537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Elipse"/>
          <p:cNvSpPr/>
          <p:nvPr/>
        </p:nvSpPr>
        <p:spPr>
          <a:xfrm>
            <a:off x="3131840" y="174587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81 Elipse"/>
          <p:cNvSpPr/>
          <p:nvPr/>
        </p:nvSpPr>
        <p:spPr>
          <a:xfrm>
            <a:off x="3275856" y="246595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82 Elipse"/>
          <p:cNvSpPr/>
          <p:nvPr/>
        </p:nvSpPr>
        <p:spPr>
          <a:xfrm>
            <a:off x="2627784" y="23219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2195736" y="21059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2267744" y="268197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2843808" y="260997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1979712" y="23219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8" name="Google Shape;662;p28"/>
          <p:cNvCxnSpPr/>
          <p:nvPr/>
        </p:nvCxnSpPr>
        <p:spPr>
          <a:xfrm flipH="1">
            <a:off x="395536" y="2033906"/>
            <a:ext cx="2160240" cy="0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90 Elipse"/>
          <p:cNvSpPr/>
          <p:nvPr/>
        </p:nvSpPr>
        <p:spPr>
          <a:xfrm>
            <a:off x="3059832" y="52173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2" name="Google Shape;662;p28"/>
          <p:cNvCxnSpPr/>
          <p:nvPr/>
        </p:nvCxnSpPr>
        <p:spPr>
          <a:xfrm flipV="1">
            <a:off x="1763688" y="2033906"/>
            <a:ext cx="0" cy="936104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Google Shape;662;p28"/>
          <p:cNvCxnSpPr/>
          <p:nvPr/>
        </p:nvCxnSpPr>
        <p:spPr>
          <a:xfrm flipV="1">
            <a:off x="2555776" y="233706"/>
            <a:ext cx="0" cy="27363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oogle Shape;662;p28"/>
          <p:cNvCxnSpPr/>
          <p:nvPr/>
        </p:nvCxnSpPr>
        <p:spPr>
          <a:xfrm flipH="1">
            <a:off x="2555776" y="1529850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Google Shape;547;p15"/>
          <p:cNvSpPr txBox="1">
            <a:spLocks/>
          </p:cNvSpPr>
          <p:nvPr/>
        </p:nvSpPr>
        <p:spPr>
          <a:xfrm>
            <a:off x="35496" y="174587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S1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0" name="Google Shape;547;p15"/>
          <p:cNvSpPr txBox="1">
            <a:spLocks/>
          </p:cNvSpPr>
          <p:nvPr/>
        </p:nvSpPr>
        <p:spPr>
          <a:xfrm>
            <a:off x="1547664" y="282599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S2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1" name="Google Shape;547;p15"/>
          <p:cNvSpPr txBox="1">
            <a:spLocks/>
          </p:cNvSpPr>
          <p:nvPr/>
        </p:nvSpPr>
        <p:spPr>
          <a:xfrm>
            <a:off x="2339752" y="-12633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S3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2" name="Google Shape;547;p15"/>
          <p:cNvSpPr txBox="1">
            <a:spLocks/>
          </p:cNvSpPr>
          <p:nvPr/>
        </p:nvSpPr>
        <p:spPr>
          <a:xfrm>
            <a:off x="3563888" y="124181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S4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4" name="Google Shape;547;p15"/>
          <p:cNvSpPr txBox="1">
            <a:spLocks/>
          </p:cNvSpPr>
          <p:nvPr/>
        </p:nvSpPr>
        <p:spPr>
          <a:xfrm>
            <a:off x="4499992" y="195486"/>
            <a:ext cx="4464496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800" b="1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Ejemplo de funcionamiento del algoritmo</a:t>
            </a:r>
            <a:endParaRPr kumimoji="0" lang="es-MX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8" name="Google Shape;547;p15"/>
          <p:cNvSpPr txBox="1">
            <a:spLocks/>
          </p:cNvSpPr>
          <p:nvPr/>
        </p:nvSpPr>
        <p:spPr>
          <a:xfrm>
            <a:off x="2699792" y="3003798"/>
            <a:ext cx="864096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S1 = 30Y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9" name="Google Shape;547;p15"/>
          <p:cNvSpPr txBox="1">
            <a:spLocks/>
          </p:cNvSpPr>
          <p:nvPr/>
        </p:nvSpPr>
        <p:spPr>
          <a:xfrm>
            <a:off x="2699792" y="3219822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S2 = 45X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0" name="Google Shape;547;p15"/>
          <p:cNvSpPr txBox="1">
            <a:spLocks/>
          </p:cNvSpPr>
          <p:nvPr/>
        </p:nvSpPr>
        <p:spPr>
          <a:xfrm>
            <a:off x="2699792" y="3435846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S3 = 65X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1" name="Google Shape;547;p15"/>
          <p:cNvSpPr txBox="1">
            <a:spLocks/>
          </p:cNvSpPr>
          <p:nvPr/>
        </p:nvSpPr>
        <p:spPr>
          <a:xfrm>
            <a:off x="2699792" y="3651870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S4 = 40Y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1" name="60 Rectángulo"/>
          <p:cNvSpPr/>
          <p:nvPr/>
        </p:nvSpPr>
        <p:spPr>
          <a:xfrm>
            <a:off x="6300192" y="699542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Y &gt; 30</a:t>
            </a:r>
            <a:endParaRPr lang="es-MX" dirty="0">
              <a:latin typeface="Sniglet" charset="0"/>
            </a:endParaRPr>
          </a:p>
        </p:txBody>
      </p:sp>
      <p:cxnSp>
        <p:nvCxnSpPr>
          <p:cNvPr id="64" name="Google Shape;662;p28"/>
          <p:cNvCxnSpPr>
            <a:stCxn id="61" idx="2"/>
            <a:endCxn id="106" idx="0"/>
          </p:cNvCxnSpPr>
          <p:nvPr/>
        </p:nvCxnSpPr>
        <p:spPr>
          <a:xfrm flipH="1">
            <a:off x="5796136" y="987574"/>
            <a:ext cx="86409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oogle Shape;662;p28"/>
          <p:cNvCxnSpPr>
            <a:stCxn id="61" idx="2"/>
            <a:endCxn id="128" idx="0"/>
          </p:cNvCxnSpPr>
          <p:nvPr/>
        </p:nvCxnSpPr>
        <p:spPr>
          <a:xfrm>
            <a:off x="6660232" y="987574"/>
            <a:ext cx="86409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547;p15"/>
          <p:cNvSpPr txBox="1">
            <a:spLocks/>
          </p:cNvSpPr>
          <p:nvPr/>
        </p:nvSpPr>
        <p:spPr>
          <a:xfrm>
            <a:off x="5940152" y="915566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3" name="Google Shape;547;p15"/>
          <p:cNvSpPr txBox="1">
            <a:spLocks/>
          </p:cNvSpPr>
          <p:nvPr/>
        </p:nvSpPr>
        <p:spPr>
          <a:xfrm>
            <a:off x="7020272" y="915566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6" name="105 Rectángulo"/>
          <p:cNvSpPr/>
          <p:nvPr/>
        </p:nvSpPr>
        <p:spPr>
          <a:xfrm>
            <a:off x="5436096" y="1563638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X &lt; 65</a:t>
            </a:r>
            <a:endParaRPr lang="es-MX" dirty="0">
              <a:latin typeface="Sniglet" charset="0"/>
            </a:endParaRPr>
          </a:p>
        </p:txBody>
      </p:sp>
      <p:cxnSp>
        <p:nvCxnSpPr>
          <p:cNvPr id="115" name="Google Shape;662;p28"/>
          <p:cNvCxnSpPr>
            <a:stCxn id="106" idx="2"/>
            <a:endCxn id="125" idx="0"/>
          </p:cNvCxnSpPr>
          <p:nvPr/>
        </p:nvCxnSpPr>
        <p:spPr>
          <a:xfrm flipH="1">
            <a:off x="5220072" y="1851670"/>
            <a:ext cx="576064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oogle Shape;662;p28"/>
          <p:cNvCxnSpPr>
            <a:stCxn id="106" idx="2"/>
            <a:endCxn id="150" idx="0"/>
          </p:cNvCxnSpPr>
          <p:nvPr/>
        </p:nvCxnSpPr>
        <p:spPr>
          <a:xfrm>
            <a:off x="5796136" y="1851670"/>
            <a:ext cx="50405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oogle Shape;547;p15"/>
          <p:cNvSpPr txBox="1">
            <a:spLocks/>
          </p:cNvSpPr>
          <p:nvPr/>
        </p:nvSpPr>
        <p:spPr>
          <a:xfrm>
            <a:off x="522007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4" name="Google Shape;547;p15"/>
          <p:cNvSpPr txBox="1">
            <a:spLocks/>
          </p:cNvSpPr>
          <p:nvPr/>
        </p:nvSpPr>
        <p:spPr>
          <a:xfrm>
            <a:off x="594015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5" name="124 Elipse"/>
          <p:cNvSpPr/>
          <p:nvPr/>
        </p:nvSpPr>
        <p:spPr>
          <a:xfrm>
            <a:off x="5076056" y="2427734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127 Rectángulo"/>
          <p:cNvSpPr/>
          <p:nvPr/>
        </p:nvSpPr>
        <p:spPr>
          <a:xfrm>
            <a:off x="7164288" y="1563638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X &lt; 45</a:t>
            </a:r>
            <a:endParaRPr lang="es-MX" dirty="0">
              <a:latin typeface="Sniglet" charset="0"/>
            </a:endParaRPr>
          </a:p>
        </p:txBody>
      </p:sp>
      <p:cxnSp>
        <p:nvCxnSpPr>
          <p:cNvPr id="131" name="Google Shape;662;p28"/>
          <p:cNvCxnSpPr>
            <a:stCxn id="128" idx="2"/>
            <a:endCxn id="140" idx="0"/>
          </p:cNvCxnSpPr>
          <p:nvPr/>
        </p:nvCxnSpPr>
        <p:spPr>
          <a:xfrm flipH="1">
            <a:off x="7020272" y="1851670"/>
            <a:ext cx="50405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oogle Shape;662;p28"/>
          <p:cNvCxnSpPr>
            <a:stCxn id="128" idx="2"/>
            <a:endCxn id="169" idx="0"/>
          </p:cNvCxnSpPr>
          <p:nvPr/>
        </p:nvCxnSpPr>
        <p:spPr>
          <a:xfrm>
            <a:off x="7524328" y="1851670"/>
            <a:ext cx="648072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Google Shape;547;p15"/>
          <p:cNvSpPr txBox="1">
            <a:spLocks/>
          </p:cNvSpPr>
          <p:nvPr/>
        </p:nvSpPr>
        <p:spPr>
          <a:xfrm>
            <a:off x="702027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8" name="Google Shape;547;p15"/>
          <p:cNvSpPr txBox="1">
            <a:spLocks/>
          </p:cNvSpPr>
          <p:nvPr/>
        </p:nvSpPr>
        <p:spPr>
          <a:xfrm>
            <a:off x="774035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0" name="139 Elipse"/>
          <p:cNvSpPr/>
          <p:nvPr/>
        </p:nvSpPr>
        <p:spPr>
          <a:xfrm>
            <a:off x="6876256" y="2427734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0" name="149 Rectángulo"/>
          <p:cNvSpPr/>
          <p:nvPr/>
        </p:nvSpPr>
        <p:spPr>
          <a:xfrm>
            <a:off x="5940152" y="2427734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Y &gt; 40</a:t>
            </a:r>
            <a:endParaRPr lang="es-MX" dirty="0">
              <a:latin typeface="Sniglet" charset="0"/>
            </a:endParaRPr>
          </a:p>
        </p:txBody>
      </p:sp>
      <p:cxnSp>
        <p:nvCxnSpPr>
          <p:cNvPr id="154" name="Google Shape;662;p28"/>
          <p:cNvCxnSpPr>
            <a:stCxn id="150" idx="2"/>
            <a:endCxn id="161" idx="0"/>
          </p:cNvCxnSpPr>
          <p:nvPr/>
        </p:nvCxnSpPr>
        <p:spPr>
          <a:xfrm flipH="1">
            <a:off x="5724128" y="2715766"/>
            <a:ext cx="576064" cy="5040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oogle Shape;662;p28"/>
          <p:cNvCxnSpPr>
            <a:stCxn id="150" idx="2"/>
            <a:endCxn id="164" idx="0"/>
          </p:cNvCxnSpPr>
          <p:nvPr/>
        </p:nvCxnSpPr>
        <p:spPr>
          <a:xfrm>
            <a:off x="6300192" y="2715766"/>
            <a:ext cx="576064" cy="5040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160 Elipse"/>
          <p:cNvSpPr/>
          <p:nvPr/>
        </p:nvSpPr>
        <p:spPr>
          <a:xfrm>
            <a:off x="5580112" y="3219822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4" name="163 Elipse"/>
          <p:cNvSpPr/>
          <p:nvPr/>
        </p:nvSpPr>
        <p:spPr>
          <a:xfrm>
            <a:off x="6732240" y="321982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9" name="168 Elipse"/>
          <p:cNvSpPr/>
          <p:nvPr/>
        </p:nvSpPr>
        <p:spPr>
          <a:xfrm>
            <a:off x="8028384" y="242773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1" name="Google Shape;547;p15"/>
          <p:cNvSpPr txBox="1">
            <a:spLocks/>
          </p:cNvSpPr>
          <p:nvPr/>
        </p:nvSpPr>
        <p:spPr>
          <a:xfrm>
            <a:off x="5724128" y="260997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2" name="Google Shape;547;p15"/>
          <p:cNvSpPr txBox="1">
            <a:spLocks/>
          </p:cNvSpPr>
          <p:nvPr/>
        </p:nvSpPr>
        <p:spPr>
          <a:xfrm>
            <a:off x="6516216" y="264375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98" grpId="0"/>
      <p:bldP spid="103" grpId="0"/>
      <p:bldP spid="106" grpId="0" animBg="1"/>
      <p:bldP spid="123" grpId="0"/>
      <p:bldP spid="124" grpId="0"/>
      <p:bldP spid="125" grpId="0" animBg="1"/>
      <p:bldP spid="128" grpId="0" animBg="1"/>
      <p:bldP spid="137" grpId="0"/>
      <p:bldP spid="138" grpId="0"/>
      <p:bldP spid="140" grpId="0" animBg="1"/>
      <p:bldP spid="150" grpId="0" animBg="1"/>
      <p:bldP spid="161" grpId="0" animBg="1"/>
      <p:bldP spid="164" grpId="0" animBg="1"/>
      <p:bldP spid="169" grpId="0" animBg="1"/>
      <p:bldP spid="171" grpId="0"/>
      <p:bldP spid="17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662;p28"/>
          <p:cNvCxnSpPr/>
          <p:nvPr/>
        </p:nvCxnSpPr>
        <p:spPr>
          <a:xfrm>
            <a:off x="395536" y="233706"/>
            <a:ext cx="0" cy="28803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Google Shape;662;p28"/>
          <p:cNvCxnSpPr/>
          <p:nvPr/>
        </p:nvCxnSpPr>
        <p:spPr>
          <a:xfrm flipH="1">
            <a:off x="251520" y="2970010"/>
            <a:ext cx="331236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Google Shape;547;p15"/>
          <p:cNvSpPr txBox="1">
            <a:spLocks/>
          </p:cNvSpPr>
          <p:nvPr/>
        </p:nvSpPr>
        <p:spPr>
          <a:xfrm>
            <a:off x="1763688" y="297001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8" name="Google Shape;547;p15"/>
          <p:cNvSpPr txBox="1">
            <a:spLocks/>
          </p:cNvSpPr>
          <p:nvPr/>
        </p:nvSpPr>
        <p:spPr>
          <a:xfrm>
            <a:off x="-36512" y="138583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Y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9" name="48 Elipse"/>
          <p:cNvSpPr/>
          <p:nvPr/>
        </p:nvSpPr>
        <p:spPr>
          <a:xfrm>
            <a:off x="539552" y="268197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49 Elipse"/>
          <p:cNvSpPr/>
          <p:nvPr/>
        </p:nvSpPr>
        <p:spPr>
          <a:xfrm>
            <a:off x="683568" y="239394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50 Elipse"/>
          <p:cNvSpPr/>
          <p:nvPr/>
        </p:nvSpPr>
        <p:spPr>
          <a:xfrm>
            <a:off x="1043608" y="25379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51 Elipse"/>
          <p:cNvSpPr/>
          <p:nvPr/>
        </p:nvSpPr>
        <p:spPr>
          <a:xfrm>
            <a:off x="971600" y="224993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52 Elipse"/>
          <p:cNvSpPr/>
          <p:nvPr/>
        </p:nvSpPr>
        <p:spPr>
          <a:xfrm>
            <a:off x="1115616" y="27539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53 Elipse"/>
          <p:cNvSpPr/>
          <p:nvPr/>
        </p:nvSpPr>
        <p:spPr>
          <a:xfrm>
            <a:off x="539552" y="217792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54 Elipse"/>
          <p:cNvSpPr/>
          <p:nvPr/>
        </p:nvSpPr>
        <p:spPr>
          <a:xfrm>
            <a:off x="1187624" y="138583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55 Elipse"/>
          <p:cNvSpPr/>
          <p:nvPr/>
        </p:nvSpPr>
        <p:spPr>
          <a:xfrm>
            <a:off x="755576" y="174587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56 Elipse"/>
          <p:cNvSpPr/>
          <p:nvPr/>
        </p:nvSpPr>
        <p:spPr>
          <a:xfrm>
            <a:off x="1547664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58 Elipse"/>
          <p:cNvSpPr/>
          <p:nvPr/>
        </p:nvSpPr>
        <p:spPr>
          <a:xfrm>
            <a:off x="611560" y="14578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59 Elipse"/>
          <p:cNvSpPr/>
          <p:nvPr/>
        </p:nvSpPr>
        <p:spPr>
          <a:xfrm>
            <a:off x="683568" y="66575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61 Elipse"/>
          <p:cNvSpPr/>
          <p:nvPr/>
        </p:nvSpPr>
        <p:spPr>
          <a:xfrm>
            <a:off x="1115616" y="59374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62 Elipse"/>
          <p:cNvSpPr/>
          <p:nvPr/>
        </p:nvSpPr>
        <p:spPr>
          <a:xfrm>
            <a:off x="1835696" y="73776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64 Elipse"/>
          <p:cNvSpPr/>
          <p:nvPr/>
        </p:nvSpPr>
        <p:spPr>
          <a:xfrm>
            <a:off x="971600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65 Elipse"/>
          <p:cNvSpPr/>
          <p:nvPr/>
        </p:nvSpPr>
        <p:spPr>
          <a:xfrm>
            <a:off x="1475656" y="167386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67 Elipse"/>
          <p:cNvSpPr/>
          <p:nvPr/>
        </p:nvSpPr>
        <p:spPr>
          <a:xfrm>
            <a:off x="1835696" y="1529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68 Elipse"/>
          <p:cNvSpPr/>
          <p:nvPr/>
        </p:nvSpPr>
        <p:spPr>
          <a:xfrm>
            <a:off x="2195736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70 Elipse"/>
          <p:cNvSpPr/>
          <p:nvPr/>
        </p:nvSpPr>
        <p:spPr>
          <a:xfrm>
            <a:off x="2195736" y="1529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71 Elipse"/>
          <p:cNvSpPr/>
          <p:nvPr/>
        </p:nvSpPr>
        <p:spPr>
          <a:xfrm>
            <a:off x="1331640" y="224993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73 Elipse"/>
          <p:cNvSpPr/>
          <p:nvPr/>
        </p:nvSpPr>
        <p:spPr>
          <a:xfrm>
            <a:off x="1475656" y="25379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74 Elipse"/>
          <p:cNvSpPr/>
          <p:nvPr/>
        </p:nvSpPr>
        <p:spPr>
          <a:xfrm>
            <a:off x="2699792" y="80977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6" name="75 Elipse"/>
          <p:cNvSpPr/>
          <p:nvPr/>
        </p:nvSpPr>
        <p:spPr>
          <a:xfrm>
            <a:off x="2699792" y="124181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76 Elipse"/>
          <p:cNvSpPr/>
          <p:nvPr/>
        </p:nvSpPr>
        <p:spPr>
          <a:xfrm>
            <a:off x="3059832" y="109780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8" name="77 Elipse"/>
          <p:cNvSpPr/>
          <p:nvPr/>
        </p:nvSpPr>
        <p:spPr>
          <a:xfrm>
            <a:off x="3131840" y="21059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9" name="78 Elipse"/>
          <p:cNvSpPr/>
          <p:nvPr/>
        </p:nvSpPr>
        <p:spPr>
          <a:xfrm>
            <a:off x="2843808" y="19618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79 Elipse"/>
          <p:cNvSpPr/>
          <p:nvPr/>
        </p:nvSpPr>
        <p:spPr>
          <a:xfrm>
            <a:off x="3275856" y="9537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Elipse"/>
          <p:cNvSpPr/>
          <p:nvPr/>
        </p:nvSpPr>
        <p:spPr>
          <a:xfrm>
            <a:off x="3131840" y="174587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81 Elipse"/>
          <p:cNvSpPr/>
          <p:nvPr/>
        </p:nvSpPr>
        <p:spPr>
          <a:xfrm>
            <a:off x="3275856" y="246595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82 Elipse"/>
          <p:cNvSpPr/>
          <p:nvPr/>
        </p:nvSpPr>
        <p:spPr>
          <a:xfrm>
            <a:off x="2627784" y="23219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2195736" y="21059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2267744" y="268197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2843808" y="260997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1979712" y="23219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8" name="Google Shape;662;p28"/>
          <p:cNvCxnSpPr/>
          <p:nvPr/>
        </p:nvCxnSpPr>
        <p:spPr>
          <a:xfrm flipH="1">
            <a:off x="395536" y="2033906"/>
            <a:ext cx="2160240" cy="0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90 Elipse"/>
          <p:cNvSpPr/>
          <p:nvPr/>
        </p:nvSpPr>
        <p:spPr>
          <a:xfrm>
            <a:off x="3059832" y="52173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2" name="Google Shape;662;p28"/>
          <p:cNvCxnSpPr/>
          <p:nvPr/>
        </p:nvCxnSpPr>
        <p:spPr>
          <a:xfrm flipV="1">
            <a:off x="1763688" y="2033906"/>
            <a:ext cx="0" cy="936104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Google Shape;662;p28"/>
          <p:cNvCxnSpPr/>
          <p:nvPr/>
        </p:nvCxnSpPr>
        <p:spPr>
          <a:xfrm flipV="1">
            <a:off x="2555776" y="233706"/>
            <a:ext cx="0" cy="27363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oogle Shape;662;p28"/>
          <p:cNvCxnSpPr/>
          <p:nvPr/>
        </p:nvCxnSpPr>
        <p:spPr>
          <a:xfrm flipH="1">
            <a:off x="2555776" y="1529850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Google Shape;547;p15"/>
          <p:cNvSpPr txBox="1">
            <a:spLocks/>
          </p:cNvSpPr>
          <p:nvPr/>
        </p:nvSpPr>
        <p:spPr>
          <a:xfrm>
            <a:off x="35496" y="174587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S1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0" name="Google Shape;547;p15"/>
          <p:cNvSpPr txBox="1">
            <a:spLocks/>
          </p:cNvSpPr>
          <p:nvPr/>
        </p:nvSpPr>
        <p:spPr>
          <a:xfrm>
            <a:off x="1547664" y="282599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S2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1" name="Google Shape;547;p15"/>
          <p:cNvSpPr txBox="1">
            <a:spLocks/>
          </p:cNvSpPr>
          <p:nvPr/>
        </p:nvSpPr>
        <p:spPr>
          <a:xfrm>
            <a:off x="2339752" y="-12633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S3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2" name="Google Shape;547;p15"/>
          <p:cNvSpPr txBox="1">
            <a:spLocks/>
          </p:cNvSpPr>
          <p:nvPr/>
        </p:nvSpPr>
        <p:spPr>
          <a:xfrm>
            <a:off x="3563888" y="124181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S4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4" name="Google Shape;547;p15"/>
          <p:cNvSpPr txBox="1">
            <a:spLocks/>
          </p:cNvSpPr>
          <p:nvPr/>
        </p:nvSpPr>
        <p:spPr>
          <a:xfrm>
            <a:off x="4499992" y="195486"/>
            <a:ext cx="4464496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800" b="1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Ejemplo de funcionamiento del algoritmo</a:t>
            </a:r>
            <a:endParaRPr kumimoji="0" lang="es-MX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8" name="Google Shape;547;p15"/>
          <p:cNvSpPr txBox="1">
            <a:spLocks/>
          </p:cNvSpPr>
          <p:nvPr/>
        </p:nvSpPr>
        <p:spPr>
          <a:xfrm>
            <a:off x="2699792" y="3003798"/>
            <a:ext cx="864096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S1 = 30Y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9" name="Google Shape;547;p15"/>
          <p:cNvSpPr txBox="1">
            <a:spLocks/>
          </p:cNvSpPr>
          <p:nvPr/>
        </p:nvSpPr>
        <p:spPr>
          <a:xfrm>
            <a:off x="2699792" y="3219822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S2 = 45X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0" name="Google Shape;547;p15"/>
          <p:cNvSpPr txBox="1">
            <a:spLocks/>
          </p:cNvSpPr>
          <p:nvPr/>
        </p:nvSpPr>
        <p:spPr>
          <a:xfrm>
            <a:off x="2699792" y="3435846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S3 = 65X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1" name="Google Shape;547;p15"/>
          <p:cNvSpPr txBox="1">
            <a:spLocks/>
          </p:cNvSpPr>
          <p:nvPr/>
        </p:nvSpPr>
        <p:spPr>
          <a:xfrm>
            <a:off x="2699792" y="3651870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S4 = 40Y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1" name="60 Rectángulo"/>
          <p:cNvSpPr/>
          <p:nvPr/>
        </p:nvSpPr>
        <p:spPr>
          <a:xfrm>
            <a:off x="6300192" y="699542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Y &gt; 30</a:t>
            </a:r>
            <a:endParaRPr lang="es-MX" dirty="0">
              <a:latin typeface="Sniglet" charset="0"/>
            </a:endParaRPr>
          </a:p>
        </p:txBody>
      </p:sp>
      <p:cxnSp>
        <p:nvCxnSpPr>
          <p:cNvPr id="64" name="Google Shape;662;p28"/>
          <p:cNvCxnSpPr>
            <a:stCxn id="61" idx="2"/>
            <a:endCxn id="106" idx="0"/>
          </p:cNvCxnSpPr>
          <p:nvPr/>
        </p:nvCxnSpPr>
        <p:spPr>
          <a:xfrm flipH="1">
            <a:off x="5796136" y="987574"/>
            <a:ext cx="86409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oogle Shape;662;p28"/>
          <p:cNvCxnSpPr>
            <a:stCxn id="61" idx="2"/>
            <a:endCxn id="128" idx="0"/>
          </p:cNvCxnSpPr>
          <p:nvPr/>
        </p:nvCxnSpPr>
        <p:spPr>
          <a:xfrm>
            <a:off x="6660232" y="987574"/>
            <a:ext cx="86409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547;p15"/>
          <p:cNvSpPr txBox="1">
            <a:spLocks/>
          </p:cNvSpPr>
          <p:nvPr/>
        </p:nvSpPr>
        <p:spPr>
          <a:xfrm>
            <a:off x="5940152" y="915566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3" name="Google Shape;547;p15"/>
          <p:cNvSpPr txBox="1">
            <a:spLocks/>
          </p:cNvSpPr>
          <p:nvPr/>
        </p:nvSpPr>
        <p:spPr>
          <a:xfrm>
            <a:off x="7020272" y="915566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6" name="105 Rectángulo"/>
          <p:cNvSpPr/>
          <p:nvPr/>
        </p:nvSpPr>
        <p:spPr>
          <a:xfrm>
            <a:off x="5436096" y="1563638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X &lt; 65</a:t>
            </a:r>
            <a:endParaRPr lang="es-MX" dirty="0">
              <a:latin typeface="Sniglet" charset="0"/>
            </a:endParaRPr>
          </a:p>
        </p:txBody>
      </p:sp>
      <p:cxnSp>
        <p:nvCxnSpPr>
          <p:cNvPr id="115" name="Google Shape;662;p28"/>
          <p:cNvCxnSpPr>
            <a:stCxn id="106" idx="2"/>
            <a:endCxn id="125" idx="0"/>
          </p:cNvCxnSpPr>
          <p:nvPr/>
        </p:nvCxnSpPr>
        <p:spPr>
          <a:xfrm flipH="1">
            <a:off x="5220072" y="1851670"/>
            <a:ext cx="576064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oogle Shape;662;p28"/>
          <p:cNvCxnSpPr>
            <a:stCxn id="106" idx="2"/>
            <a:endCxn id="150" idx="0"/>
          </p:cNvCxnSpPr>
          <p:nvPr/>
        </p:nvCxnSpPr>
        <p:spPr>
          <a:xfrm>
            <a:off x="5796136" y="1851670"/>
            <a:ext cx="50405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oogle Shape;547;p15"/>
          <p:cNvSpPr txBox="1">
            <a:spLocks/>
          </p:cNvSpPr>
          <p:nvPr/>
        </p:nvSpPr>
        <p:spPr>
          <a:xfrm>
            <a:off x="522007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4" name="Google Shape;547;p15"/>
          <p:cNvSpPr txBox="1">
            <a:spLocks/>
          </p:cNvSpPr>
          <p:nvPr/>
        </p:nvSpPr>
        <p:spPr>
          <a:xfrm>
            <a:off x="594015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5" name="124 Elipse"/>
          <p:cNvSpPr/>
          <p:nvPr/>
        </p:nvSpPr>
        <p:spPr>
          <a:xfrm>
            <a:off x="5076056" y="2427734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127 Rectángulo"/>
          <p:cNvSpPr/>
          <p:nvPr/>
        </p:nvSpPr>
        <p:spPr>
          <a:xfrm>
            <a:off x="7164288" y="1563638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X &lt; 45</a:t>
            </a:r>
            <a:endParaRPr lang="es-MX" dirty="0">
              <a:latin typeface="Sniglet" charset="0"/>
            </a:endParaRPr>
          </a:p>
        </p:txBody>
      </p:sp>
      <p:cxnSp>
        <p:nvCxnSpPr>
          <p:cNvPr id="131" name="Google Shape;662;p28"/>
          <p:cNvCxnSpPr>
            <a:stCxn id="128" idx="2"/>
            <a:endCxn id="140" idx="0"/>
          </p:cNvCxnSpPr>
          <p:nvPr/>
        </p:nvCxnSpPr>
        <p:spPr>
          <a:xfrm flipH="1">
            <a:off x="7020272" y="1851670"/>
            <a:ext cx="50405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oogle Shape;662;p28"/>
          <p:cNvCxnSpPr>
            <a:stCxn id="128" idx="2"/>
            <a:endCxn id="169" idx="0"/>
          </p:cNvCxnSpPr>
          <p:nvPr/>
        </p:nvCxnSpPr>
        <p:spPr>
          <a:xfrm>
            <a:off x="7524328" y="1851670"/>
            <a:ext cx="648072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Google Shape;547;p15"/>
          <p:cNvSpPr txBox="1">
            <a:spLocks/>
          </p:cNvSpPr>
          <p:nvPr/>
        </p:nvSpPr>
        <p:spPr>
          <a:xfrm>
            <a:off x="702027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8" name="Google Shape;547;p15"/>
          <p:cNvSpPr txBox="1">
            <a:spLocks/>
          </p:cNvSpPr>
          <p:nvPr/>
        </p:nvSpPr>
        <p:spPr>
          <a:xfrm>
            <a:off x="774035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0" name="139 Elipse"/>
          <p:cNvSpPr/>
          <p:nvPr/>
        </p:nvSpPr>
        <p:spPr>
          <a:xfrm>
            <a:off x="6876256" y="2427734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0" name="149 Rectángulo"/>
          <p:cNvSpPr/>
          <p:nvPr/>
        </p:nvSpPr>
        <p:spPr>
          <a:xfrm>
            <a:off x="5940152" y="2427734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Y &gt; 40</a:t>
            </a:r>
            <a:endParaRPr lang="es-MX" dirty="0">
              <a:latin typeface="Sniglet" charset="0"/>
            </a:endParaRPr>
          </a:p>
        </p:txBody>
      </p:sp>
      <p:cxnSp>
        <p:nvCxnSpPr>
          <p:cNvPr id="154" name="Google Shape;662;p28"/>
          <p:cNvCxnSpPr>
            <a:stCxn id="150" idx="2"/>
            <a:endCxn id="161" idx="0"/>
          </p:cNvCxnSpPr>
          <p:nvPr/>
        </p:nvCxnSpPr>
        <p:spPr>
          <a:xfrm flipH="1">
            <a:off x="5724128" y="2715766"/>
            <a:ext cx="576064" cy="5040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oogle Shape;662;p28"/>
          <p:cNvCxnSpPr>
            <a:stCxn id="150" idx="2"/>
            <a:endCxn id="164" idx="0"/>
          </p:cNvCxnSpPr>
          <p:nvPr/>
        </p:nvCxnSpPr>
        <p:spPr>
          <a:xfrm>
            <a:off x="6300192" y="2715766"/>
            <a:ext cx="576064" cy="5040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160 Elipse"/>
          <p:cNvSpPr/>
          <p:nvPr/>
        </p:nvSpPr>
        <p:spPr>
          <a:xfrm>
            <a:off x="5580112" y="3219822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4" name="163 Elipse"/>
          <p:cNvSpPr/>
          <p:nvPr/>
        </p:nvSpPr>
        <p:spPr>
          <a:xfrm>
            <a:off x="6732240" y="321982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9" name="168 Elipse"/>
          <p:cNvSpPr/>
          <p:nvPr/>
        </p:nvSpPr>
        <p:spPr>
          <a:xfrm>
            <a:off x="8028384" y="242773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1" name="Google Shape;547;p15"/>
          <p:cNvSpPr txBox="1">
            <a:spLocks/>
          </p:cNvSpPr>
          <p:nvPr/>
        </p:nvSpPr>
        <p:spPr>
          <a:xfrm>
            <a:off x="5724128" y="260997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2" name="Google Shape;547;p15"/>
          <p:cNvSpPr txBox="1">
            <a:spLocks/>
          </p:cNvSpPr>
          <p:nvPr/>
        </p:nvSpPr>
        <p:spPr>
          <a:xfrm>
            <a:off x="6516216" y="264375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9" name="88 Elipse"/>
          <p:cNvSpPr/>
          <p:nvPr/>
        </p:nvSpPr>
        <p:spPr>
          <a:xfrm>
            <a:off x="1907704" y="2643758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662;p28"/>
          <p:cNvCxnSpPr/>
          <p:nvPr/>
        </p:nvCxnSpPr>
        <p:spPr>
          <a:xfrm>
            <a:off x="395536" y="233706"/>
            <a:ext cx="0" cy="28803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Google Shape;662;p28"/>
          <p:cNvCxnSpPr/>
          <p:nvPr/>
        </p:nvCxnSpPr>
        <p:spPr>
          <a:xfrm flipH="1">
            <a:off x="251520" y="2970010"/>
            <a:ext cx="331236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Google Shape;547;p15"/>
          <p:cNvSpPr txBox="1">
            <a:spLocks/>
          </p:cNvSpPr>
          <p:nvPr/>
        </p:nvSpPr>
        <p:spPr>
          <a:xfrm>
            <a:off x="1763688" y="297001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8" name="Google Shape;547;p15"/>
          <p:cNvSpPr txBox="1">
            <a:spLocks/>
          </p:cNvSpPr>
          <p:nvPr/>
        </p:nvSpPr>
        <p:spPr>
          <a:xfrm>
            <a:off x="-36512" y="138583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Y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9" name="48 Elipse"/>
          <p:cNvSpPr/>
          <p:nvPr/>
        </p:nvSpPr>
        <p:spPr>
          <a:xfrm>
            <a:off x="539552" y="268197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49 Elipse"/>
          <p:cNvSpPr/>
          <p:nvPr/>
        </p:nvSpPr>
        <p:spPr>
          <a:xfrm>
            <a:off x="683568" y="239394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50 Elipse"/>
          <p:cNvSpPr/>
          <p:nvPr/>
        </p:nvSpPr>
        <p:spPr>
          <a:xfrm>
            <a:off x="1043608" y="25379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51 Elipse"/>
          <p:cNvSpPr/>
          <p:nvPr/>
        </p:nvSpPr>
        <p:spPr>
          <a:xfrm>
            <a:off x="971600" y="224993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52 Elipse"/>
          <p:cNvSpPr/>
          <p:nvPr/>
        </p:nvSpPr>
        <p:spPr>
          <a:xfrm>
            <a:off x="1115616" y="27539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53 Elipse"/>
          <p:cNvSpPr/>
          <p:nvPr/>
        </p:nvSpPr>
        <p:spPr>
          <a:xfrm>
            <a:off x="539552" y="217792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54 Elipse"/>
          <p:cNvSpPr/>
          <p:nvPr/>
        </p:nvSpPr>
        <p:spPr>
          <a:xfrm>
            <a:off x="1187624" y="138583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55 Elipse"/>
          <p:cNvSpPr/>
          <p:nvPr/>
        </p:nvSpPr>
        <p:spPr>
          <a:xfrm>
            <a:off x="755576" y="174587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56 Elipse"/>
          <p:cNvSpPr/>
          <p:nvPr/>
        </p:nvSpPr>
        <p:spPr>
          <a:xfrm>
            <a:off x="1547664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58 Elipse"/>
          <p:cNvSpPr/>
          <p:nvPr/>
        </p:nvSpPr>
        <p:spPr>
          <a:xfrm>
            <a:off x="611560" y="14578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59 Elipse"/>
          <p:cNvSpPr/>
          <p:nvPr/>
        </p:nvSpPr>
        <p:spPr>
          <a:xfrm>
            <a:off x="683568" y="66575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61 Elipse"/>
          <p:cNvSpPr/>
          <p:nvPr/>
        </p:nvSpPr>
        <p:spPr>
          <a:xfrm>
            <a:off x="1115616" y="59374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62 Elipse"/>
          <p:cNvSpPr/>
          <p:nvPr/>
        </p:nvSpPr>
        <p:spPr>
          <a:xfrm>
            <a:off x="1835696" y="73776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64 Elipse"/>
          <p:cNvSpPr/>
          <p:nvPr/>
        </p:nvSpPr>
        <p:spPr>
          <a:xfrm>
            <a:off x="971600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65 Elipse"/>
          <p:cNvSpPr/>
          <p:nvPr/>
        </p:nvSpPr>
        <p:spPr>
          <a:xfrm>
            <a:off x="1475656" y="167386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67 Elipse"/>
          <p:cNvSpPr/>
          <p:nvPr/>
        </p:nvSpPr>
        <p:spPr>
          <a:xfrm>
            <a:off x="1835696" y="1529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68 Elipse"/>
          <p:cNvSpPr/>
          <p:nvPr/>
        </p:nvSpPr>
        <p:spPr>
          <a:xfrm>
            <a:off x="2195736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70 Elipse"/>
          <p:cNvSpPr/>
          <p:nvPr/>
        </p:nvSpPr>
        <p:spPr>
          <a:xfrm>
            <a:off x="2195736" y="1529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71 Elipse"/>
          <p:cNvSpPr/>
          <p:nvPr/>
        </p:nvSpPr>
        <p:spPr>
          <a:xfrm>
            <a:off x="1331640" y="224993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73 Elipse"/>
          <p:cNvSpPr/>
          <p:nvPr/>
        </p:nvSpPr>
        <p:spPr>
          <a:xfrm>
            <a:off x="1475656" y="25379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74 Elipse"/>
          <p:cNvSpPr/>
          <p:nvPr/>
        </p:nvSpPr>
        <p:spPr>
          <a:xfrm>
            <a:off x="2699792" y="80977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6" name="75 Elipse"/>
          <p:cNvSpPr/>
          <p:nvPr/>
        </p:nvSpPr>
        <p:spPr>
          <a:xfrm>
            <a:off x="2699792" y="124181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76 Elipse"/>
          <p:cNvSpPr/>
          <p:nvPr/>
        </p:nvSpPr>
        <p:spPr>
          <a:xfrm>
            <a:off x="3059832" y="109780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8" name="77 Elipse"/>
          <p:cNvSpPr/>
          <p:nvPr/>
        </p:nvSpPr>
        <p:spPr>
          <a:xfrm>
            <a:off x="3131840" y="21059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9" name="78 Elipse"/>
          <p:cNvSpPr/>
          <p:nvPr/>
        </p:nvSpPr>
        <p:spPr>
          <a:xfrm>
            <a:off x="2843808" y="19618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79 Elipse"/>
          <p:cNvSpPr/>
          <p:nvPr/>
        </p:nvSpPr>
        <p:spPr>
          <a:xfrm>
            <a:off x="3275856" y="9537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Elipse"/>
          <p:cNvSpPr/>
          <p:nvPr/>
        </p:nvSpPr>
        <p:spPr>
          <a:xfrm>
            <a:off x="3131840" y="174587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81 Elipse"/>
          <p:cNvSpPr/>
          <p:nvPr/>
        </p:nvSpPr>
        <p:spPr>
          <a:xfrm>
            <a:off x="3275856" y="246595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82 Elipse"/>
          <p:cNvSpPr/>
          <p:nvPr/>
        </p:nvSpPr>
        <p:spPr>
          <a:xfrm>
            <a:off x="2627784" y="23219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2195736" y="21059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2267744" y="268197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2843808" y="260997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1979712" y="23219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8" name="Google Shape;662;p28"/>
          <p:cNvCxnSpPr/>
          <p:nvPr/>
        </p:nvCxnSpPr>
        <p:spPr>
          <a:xfrm flipH="1">
            <a:off x="395536" y="2033906"/>
            <a:ext cx="2160240" cy="0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90 Elipse"/>
          <p:cNvSpPr/>
          <p:nvPr/>
        </p:nvSpPr>
        <p:spPr>
          <a:xfrm>
            <a:off x="3059832" y="52173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2" name="Google Shape;662;p28"/>
          <p:cNvCxnSpPr/>
          <p:nvPr/>
        </p:nvCxnSpPr>
        <p:spPr>
          <a:xfrm flipV="1">
            <a:off x="1763688" y="2033906"/>
            <a:ext cx="0" cy="936104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Google Shape;662;p28"/>
          <p:cNvCxnSpPr/>
          <p:nvPr/>
        </p:nvCxnSpPr>
        <p:spPr>
          <a:xfrm flipV="1">
            <a:off x="2555776" y="233706"/>
            <a:ext cx="0" cy="27363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oogle Shape;662;p28"/>
          <p:cNvCxnSpPr/>
          <p:nvPr/>
        </p:nvCxnSpPr>
        <p:spPr>
          <a:xfrm flipH="1">
            <a:off x="2555776" y="1529850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Google Shape;547;p15"/>
          <p:cNvSpPr txBox="1">
            <a:spLocks/>
          </p:cNvSpPr>
          <p:nvPr/>
        </p:nvSpPr>
        <p:spPr>
          <a:xfrm>
            <a:off x="35496" y="174587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S1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0" name="Google Shape;547;p15"/>
          <p:cNvSpPr txBox="1">
            <a:spLocks/>
          </p:cNvSpPr>
          <p:nvPr/>
        </p:nvSpPr>
        <p:spPr>
          <a:xfrm>
            <a:off x="1547664" y="282599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S2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1" name="Google Shape;547;p15"/>
          <p:cNvSpPr txBox="1">
            <a:spLocks/>
          </p:cNvSpPr>
          <p:nvPr/>
        </p:nvSpPr>
        <p:spPr>
          <a:xfrm>
            <a:off x="2339752" y="-12633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S3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2" name="Google Shape;547;p15"/>
          <p:cNvSpPr txBox="1">
            <a:spLocks/>
          </p:cNvSpPr>
          <p:nvPr/>
        </p:nvSpPr>
        <p:spPr>
          <a:xfrm>
            <a:off x="3563888" y="124181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S4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4" name="Google Shape;547;p15"/>
          <p:cNvSpPr txBox="1">
            <a:spLocks/>
          </p:cNvSpPr>
          <p:nvPr/>
        </p:nvSpPr>
        <p:spPr>
          <a:xfrm>
            <a:off x="4499992" y="195486"/>
            <a:ext cx="4464496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800" b="1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Ejemplo de funcionamiento del algoritmo</a:t>
            </a:r>
            <a:endParaRPr kumimoji="0" lang="es-MX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8" name="Google Shape;547;p15"/>
          <p:cNvSpPr txBox="1">
            <a:spLocks/>
          </p:cNvSpPr>
          <p:nvPr/>
        </p:nvSpPr>
        <p:spPr>
          <a:xfrm>
            <a:off x="2699792" y="3003798"/>
            <a:ext cx="864096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S1 = 30Y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9" name="Google Shape;547;p15"/>
          <p:cNvSpPr txBox="1">
            <a:spLocks/>
          </p:cNvSpPr>
          <p:nvPr/>
        </p:nvSpPr>
        <p:spPr>
          <a:xfrm>
            <a:off x="2699792" y="3219822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S2 = 45X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0" name="Google Shape;547;p15"/>
          <p:cNvSpPr txBox="1">
            <a:spLocks/>
          </p:cNvSpPr>
          <p:nvPr/>
        </p:nvSpPr>
        <p:spPr>
          <a:xfrm>
            <a:off x="2699792" y="3435846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S3 = 65X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1" name="Google Shape;547;p15"/>
          <p:cNvSpPr txBox="1">
            <a:spLocks/>
          </p:cNvSpPr>
          <p:nvPr/>
        </p:nvSpPr>
        <p:spPr>
          <a:xfrm>
            <a:off x="2699792" y="3651870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S4 = 40Y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1" name="60 Rectángulo"/>
          <p:cNvSpPr/>
          <p:nvPr/>
        </p:nvSpPr>
        <p:spPr>
          <a:xfrm>
            <a:off x="6300192" y="699542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Y &gt; 30</a:t>
            </a:r>
            <a:endParaRPr lang="es-MX" dirty="0">
              <a:latin typeface="Sniglet" charset="0"/>
            </a:endParaRPr>
          </a:p>
        </p:txBody>
      </p:sp>
      <p:cxnSp>
        <p:nvCxnSpPr>
          <p:cNvPr id="64" name="Google Shape;662;p28"/>
          <p:cNvCxnSpPr>
            <a:stCxn id="61" idx="2"/>
            <a:endCxn id="106" idx="0"/>
          </p:cNvCxnSpPr>
          <p:nvPr/>
        </p:nvCxnSpPr>
        <p:spPr>
          <a:xfrm flipH="1">
            <a:off x="5796136" y="987574"/>
            <a:ext cx="86409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oogle Shape;662;p28"/>
          <p:cNvCxnSpPr>
            <a:stCxn id="61" idx="2"/>
            <a:endCxn id="128" idx="0"/>
          </p:cNvCxnSpPr>
          <p:nvPr/>
        </p:nvCxnSpPr>
        <p:spPr>
          <a:xfrm>
            <a:off x="6660232" y="987574"/>
            <a:ext cx="86409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547;p15"/>
          <p:cNvSpPr txBox="1">
            <a:spLocks/>
          </p:cNvSpPr>
          <p:nvPr/>
        </p:nvSpPr>
        <p:spPr>
          <a:xfrm>
            <a:off x="5940152" y="915566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3" name="Google Shape;547;p15"/>
          <p:cNvSpPr txBox="1">
            <a:spLocks/>
          </p:cNvSpPr>
          <p:nvPr/>
        </p:nvSpPr>
        <p:spPr>
          <a:xfrm>
            <a:off x="7020272" y="915566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6" name="105 Rectángulo"/>
          <p:cNvSpPr/>
          <p:nvPr/>
        </p:nvSpPr>
        <p:spPr>
          <a:xfrm>
            <a:off x="5436096" y="1563638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X &lt; 65</a:t>
            </a:r>
            <a:endParaRPr lang="es-MX" dirty="0">
              <a:latin typeface="Sniglet" charset="0"/>
            </a:endParaRPr>
          </a:p>
        </p:txBody>
      </p:sp>
      <p:cxnSp>
        <p:nvCxnSpPr>
          <p:cNvPr id="115" name="Google Shape;662;p28"/>
          <p:cNvCxnSpPr>
            <a:stCxn id="106" idx="2"/>
            <a:endCxn id="125" idx="0"/>
          </p:cNvCxnSpPr>
          <p:nvPr/>
        </p:nvCxnSpPr>
        <p:spPr>
          <a:xfrm flipH="1">
            <a:off x="5220072" y="1851670"/>
            <a:ext cx="576064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oogle Shape;662;p28"/>
          <p:cNvCxnSpPr>
            <a:stCxn id="106" idx="2"/>
            <a:endCxn id="150" idx="0"/>
          </p:cNvCxnSpPr>
          <p:nvPr/>
        </p:nvCxnSpPr>
        <p:spPr>
          <a:xfrm>
            <a:off x="5796136" y="1851670"/>
            <a:ext cx="50405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oogle Shape;547;p15"/>
          <p:cNvSpPr txBox="1">
            <a:spLocks/>
          </p:cNvSpPr>
          <p:nvPr/>
        </p:nvSpPr>
        <p:spPr>
          <a:xfrm>
            <a:off x="522007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4" name="Google Shape;547;p15"/>
          <p:cNvSpPr txBox="1">
            <a:spLocks/>
          </p:cNvSpPr>
          <p:nvPr/>
        </p:nvSpPr>
        <p:spPr>
          <a:xfrm>
            <a:off x="594015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5" name="124 Elipse"/>
          <p:cNvSpPr/>
          <p:nvPr/>
        </p:nvSpPr>
        <p:spPr>
          <a:xfrm>
            <a:off x="5076056" y="2427734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127 Rectángulo"/>
          <p:cNvSpPr/>
          <p:nvPr/>
        </p:nvSpPr>
        <p:spPr>
          <a:xfrm>
            <a:off x="7164288" y="1563638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X &lt; 45</a:t>
            </a:r>
            <a:endParaRPr lang="es-MX" dirty="0">
              <a:latin typeface="Sniglet" charset="0"/>
            </a:endParaRPr>
          </a:p>
        </p:txBody>
      </p:sp>
      <p:cxnSp>
        <p:nvCxnSpPr>
          <p:cNvPr id="131" name="Google Shape;662;p28"/>
          <p:cNvCxnSpPr>
            <a:stCxn id="128" idx="2"/>
            <a:endCxn id="140" idx="0"/>
          </p:cNvCxnSpPr>
          <p:nvPr/>
        </p:nvCxnSpPr>
        <p:spPr>
          <a:xfrm flipH="1">
            <a:off x="7020272" y="1851670"/>
            <a:ext cx="50405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oogle Shape;662;p28"/>
          <p:cNvCxnSpPr>
            <a:stCxn id="128" idx="2"/>
            <a:endCxn id="169" idx="0"/>
          </p:cNvCxnSpPr>
          <p:nvPr/>
        </p:nvCxnSpPr>
        <p:spPr>
          <a:xfrm>
            <a:off x="7524328" y="1851670"/>
            <a:ext cx="648072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Google Shape;547;p15"/>
          <p:cNvSpPr txBox="1">
            <a:spLocks/>
          </p:cNvSpPr>
          <p:nvPr/>
        </p:nvSpPr>
        <p:spPr>
          <a:xfrm>
            <a:off x="702027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8" name="Google Shape;547;p15"/>
          <p:cNvSpPr txBox="1">
            <a:spLocks/>
          </p:cNvSpPr>
          <p:nvPr/>
        </p:nvSpPr>
        <p:spPr>
          <a:xfrm>
            <a:off x="774035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0" name="139 Elipse"/>
          <p:cNvSpPr/>
          <p:nvPr/>
        </p:nvSpPr>
        <p:spPr>
          <a:xfrm>
            <a:off x="6876256" y="2427734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0" name="149 Rectángulo"/>
          <p:cNvSpPr/>
          <p:nvPr/>
        </p:nvSpPr>
        <p:spPr>
          <a:xfrm>
            <a:off x="5940152" y="2427734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Y &gt; 40</a:t>
            </a:r>
            <a:endParaRPr lang="es-MX" dirty="0">
              <a:latin typeface="Sniglet" charset="0"/>
            </a:endParaRPr>
          </a:p>
        </p:txBody>
      </p:sp>
      <p:cxnSp>
        <p:nvCxnSpPr>
          <p:cNvPr id="154" name="Google Shape;662;p28"/>
          <p:cNvCxnSpPr>
            <a:stCxn id="150" idx="2"/>
            <a:endCxn id="161" idx="0"/>
          </p:cNvCxnSpPr>
          <p:nvPr/>
        </p:nvCxnSpPr>
        <p:spPr>
          <a:xfrm flipH="1">
            <a:off x="5724128" y="2715766"/>
            <a:ext cx="576064" cy="5040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oogle Shape;662;p28"/>
          <p:cNvCxnSpPr>
            <a:stCxn id="150" idx="2"/>
            <a:endCxn id="164" idx="0"/>
          </p:cNvCxnSpPr>
          <p:nvPr/>
        </p:nvCxnSpPr>
        <p:spPr>
          <a:xfrm>
            <a:off x="6300192" y="2715766"/>
            <a:ext cx="576064" cy="5040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160 Elipse"/>
          <p:cNvSpPr/>
          <p:nvPr/>
        </p:nvSpPr>
        <p:spPr>
          <a:xfrm>
            <a:off x="5580112" y="3219822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4" name="163 Elipse"/>
          <p:cNvSpPr/>
          <p:nvPr/>
        </p:nvSpPr>
        <p:spPr>
          <a:xfrm>
            <a:off x="6732240" y="321982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9" name="168 Elipse"/>
          <p:cNvSpPr/>
          <p:nvPr/>
        </p:nvSpPr>
        <p:spPr>
          <a:xfrm>
            <a:off x="8028384" y="242773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1" name="Google Shape;547;p15"/>
          <p:cNvSpPr txBox="1">
            <a:spLocks/>
          </p:cNvSpPr>
          <p:nvPr/>
        </p:nvSpPr>
        <p:spPr>
          <a:xfrm>
            <a:off x="5724128" y="260997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2" name="Google Shape;547;p15"/>
          <p:cNvSpPr txBox="1">
            <a:spLocks/>
          </p:cNvSpPr>
          <p:nvPr/>
        </p:nvSpPr>
        <p:spPr>
          <a:xfrm>
            <a:off x="6516216" y="264375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9" name="88 Elipse"/>
          <p:cNvSpPr/>
          <p:nvPr/>
        </p:nvSpPr>
        <p:spPr>
          <a:xfrm>
            <a:off x="1907704" y="264375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89 Elipse"/>
          <p:cNvSpPr/>
          <p:nvPr/>
        </p:nvSpPr>
        <p:spPr>
          <a:xfrm>
            <a:off x="3491880" y="1203598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662;p28"/>
          <p:cNvCxnSpPr/>
          <p:nvPr/>
        </p:nvCxnSpPr>
        <p:spPr>
          <a:xfrm>
            <a:off x="395536" y="233706"/>
            <a:ext cx="0" cy="28803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Google Shape;662;p28"/>
          <p:cNvCxnSpPr/>
          <p:nvPr/>
        </p:nvCxnSpPr>
        <p:spPr>
          <a:xfrm flipH="1">
            <a:off x="251520" y="2970010"/>
            <a:ext cx="331236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Google Shape;547;p15"/>
          <p:cNvSpPr txBox="1">
            <a:spLocks/>
          </p:cNvSpPr>
          <p:nvPr/>
        </p:nvSpPr>
        <p:spPr>
          <a:xfrm>
            <a:off x="1763688" y="297001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8" name="Google Shape;547;p15"/>
          <p:cNvSpPr txBox="1">
            <a:spLocks/>
          </p:cNvSpPr>
          <p:nvPr/>
        </p:nvSpPr>
        <p:spPr>
          <a:xfrm>
            <a:off x="-36512" y="138583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600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Y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9" name="48 Elipse"/>
          <p:cNvSpPr/>
          <p:nvPr/>
        </p:nvSpPr>
        <p:spPr>
          <a:xfrm>
            <a:off x="539552" y="268197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49 Elipse"/>
          <p:cNvSpPr/>
          <p:nvPr/>
        </p:nvSpPr>
        <p:spPr>
          <a:xfrm>
            <a:off x="683568" y="239394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50 Elipse"/>
          <p:cNvSpPr/>
          <p:nvPr/>
        </p:nvSpPr>
        <p:spPr>
          <a:xfrm>
            <a:off x="1043608" y="25379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51 Elipse"/>
          <p:cNvSpPr/>
          <p:nvPr/>
        </p:nvSpPr>
        <p:spPr>
          <a:xfrm>
            <a:off x="971600" y="224993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52 Elipse"/>
          <p:cNvSpPr/>
          <p:nvPr/>
        </p:nvSpPr>
        <p:spPr>
          <a:xfrm>
            <a:off x="1115616" y="27539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53 Elipse"/>
          <p:cNvSpPr/>
          <p:nvPr/>
        </p:nvSpPr>
        <p:spPr>
          <a:xfrm>
            <a:off x="539552" y="217792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54 Elipse"/>
          <p:cNvSpPr/>
          <p:nvPr/>
        </p:nvSpPr>
        <p:spPr>
          <a:xfrm>
            <a:off x="1187624" y="138583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55 Elipse"/>
          <p:cNvSpPr/>
          <p:nvPr/>
        </p:nvSpPr>
        <p:spPr>
          <a:xfrm>
            <a:off x="755576" y="174587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56 Elipse"/>
          <p:cNvSpPr/>
          <p:nvPr/>
        </p:nvSpPr>
        <p:spPr>
          <a:xfrm>
            <a:off x="1547664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58 Elipse"/>
          <p:cNvSpPr/>
          <p:nvPr/>
        </p:nvSpPr>
        <p:spPr>
          <a:xfrm>
            <a:off x="611560" y="145784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59 Elipse"/>
          <p:cNvSpPr/>
          <p:nvPr/>
        </p:nvSpPr>
        <p:spPr>
          <a:xfrm>
            <a:off x="683568" y="66575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61 Elipse"/>
          <p:cNvSpPr/>
          <p:nvPr/>
        </p:nvSpPr>
        <p:spPr>
          <a:xfrm>
            <a:off x="1115616" y="59374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62 Elipse"/>
          <p:cNvSpPr/>
          <p:nvPr/>
        </p:nvSpPr>
        <p:spPr>
          <a:xfrm>
            <a:off x="1835696" y="73776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64 Elipse"/>
          <p:cNvSpPr/>
          <p:nvPr/>
        </p:nvSpPr>
        <p:spPr>
          <a:xfrm>
            <a:off x="971600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65 Elipse"/>
          <p:cNvSpPr/>
          <p:nvPr/>
        </p:nvSpPr>
        <p:spPr>
          <a:xfrm>
            <a:off x="1475656" y="167386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67 Elipse"/>
          <p:cNvSpPr/>
          <p:nvPr/>
        </p:nvSpPr>
        <p:spPr>
          <a:xfrm>
            <a:off x="1835696" y="1529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68 Elipse"/>
          <p:cNvSpPr/>
          <p:nvPr/>
        </p:nvSpPr>
        <p:spPr>
          <a:xfrm>
            <a:off x="2195736" y="10257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70 Elipse"/>
          <p:cNvSpPr/>
          <p:nvPr/>
        </p:nvSpPr>
        <p:spPr>
          <a:xfrm>
            <a:off x="2195736" y="1529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71 Elipse"/>
          <p:cNvSpPr/>
          <p:nvPr/>
        </p:nvSpPr>
        <p:spPr>
          <a:xfrm>
            <a:off x="1331640" y="224993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73 Elipse"/>
          <p:cNvSpPr/>
          <p:nvPr/>
        </p:nvSpPr>
        <p:spPr>
          <a:xfrm>
            <a:off x="1475656" y="253796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74 Elipse"/>
          <p:cNvSpPr/>
          <p:nvPr/>
        </p:nvSpPr>
        <p:spPr>
          <a:xfrm>
            <a:off x="2699792" y="80977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6" name="75 Elipse"/>
          <p:cNvSpPr/>
          <p:nvPr/>
        </p:nvSpPr>
        <p:spPr>
          <a:xfrm>
            <a:off x="2699792" y="124181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76 Elipse"/>
          <p:cNvSpPr/>
          <p:nvPr/>
        </p:nvSpPr>
        <p:spPr>
          <a:xfrm>
            <a:off x="3059832" y="1097802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8" name="77 Elipse"/>
          <p:cNvSpPr/>
          <p:nvPr/>
        </p:nvSpPr>
        <p:spPr>
          <a:xfrm>
            <a:off x="3131840" y="21059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9" name="78 Elipse"/>
          <p:cNvSpPr/>
          <p:nvPr/>
        </p:nvSpPr>
        <p:spPr>
          <a:xfrm>
            <a:off x="2843808" y="19618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79 Elipse"/>
          <p:cNvSpPr/>
          <p:nvPr/>
        </p:nvSpPr>
        <p:spPr>
          <a:xfrm>
            <a:off x="3275856" y="95378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Elipse"/>
          <p:cNvSpPr/>
          <p:nvPr/>
        </p:nvSpPr>
        <p:spPr>
          <a:xfrm>
            <a:off x="3131840" y="174587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81 Elipse"/>
          <p:cNvSpPr/>
          <p:nvPr/>
        </p:nvSpPr>
        <p:spPr>
          <a:xfrm>
            <a:off x="3275856" y="246595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82 Elipse"/>
          <p:cNvSpPr/>
          <p:nvPr/>
        </p:nvSpPr>
        <p:spPr>
          <a:xfrm>
            <a:off x="2627784" y="23219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2195736" y="210591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2267744" y="268197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2843808" y="260997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1979712" y="23219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8" name="Google Shape;662;p28"/>
          <p:cNvCxnSpPr/>
          <p:nvPr/>
        </p:nvCxnSpPr>
        <p:spPr>
          <a:xfrm flipH="1">
            <a:off x="395536" y="2033906"/>
            <a:ext cx="2160240" cy="0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90 Elipse"/>
          <p:cNvSpPr/>
          <p:nvPr/>
        </p:nvSpPr>
        <p:spPr>
          <a:xfrm>
            <a:off x="3059832" y="52173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2" name="Google Shape;662;p28"/>
          <p:cNvCxnSpPr/>
          <p:nvPr/>
        </p:nvCxnSpPr>
        <p:spPr>
          <a:xfrm flipV="1">
            <a:off x="1763688" y="2033906"/>
            <a:ext cx="0" cy="936104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Google Shape;662;p28"/>
          <p:cNvCxnSpPr/>
          <p:nvPr/>
        </p:nvCxnSpPr>
        <p:spPr>
          <a:xfrm flipV="1">
            <a:off x="2555776" y="233706"/>
            <a:ext cx="0" cy="27363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oogle Shape;662;p28"/>
          <p:cNvCxnSpPr/>
          <p:nvPr/>
        </p:nvCxnSpPr>
        <p:spPr>
          <a:xfrm flipH="1">
            <a:off x="2555776" y="1529850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Google Shape;547;p15"/>
          <p:cNvSpPr txBox="1">
            <a:spLocks/>
          </p:cNvSpPr>
          <p:nvPr/>
        </p:nvSpPr>
        <p:spPr>
          <a:xfrm>
            <a:off x="35496" y="174587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S1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0" name="Google Shape;547;p15"/>
          <p:cNvSpPr txBox="1">
            <a:spLocks/>
          </p:cNvSpPr>
          <p:nvPr/>
        </p:nvSpPr>
        <p:spPr>
          <a:xfrm>
            <a:off x="1547664" y="282599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S2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1" name="Google Shape;547;p15"/>
          <p:cNvSpPr txBox="1">
            <a:spLocks/>
          </p:cNvSpPr>
          <p:nvPr/>
        </p:nvSpPr>
        <p:spPr>
          <a:xfrm>
            <a:off x="2339752" y="-126334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S3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2" name="Google Shape;547;p15"/>
          <p:cNvSpPr txBox="1">
            <a:spLocks/>
          </p:cNvSpPr>
          <p:nvPr/>
        </p:nvSpPr>
        <p:spPr>
          <a:xfrm>
            <a:off x="3563888" y="124181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S4</a:t>
            </a:r>
            <a:endParaRPr kumimoji="0" lang="es-MX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4" name="Google Shape;547;p15"/>
          <p:cNvSpPr txBox="1">
            <a:spLocks/>
          </p:cNvSpPr>
          <p:nvPr/>
        </p:nvSpPr>
        <p:spPr>
          <a:xfrm>
            <a:off x="4499992" y="195486"/>
            <a:ext cx="4464496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800" b="1" noProof="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Ejemplo de funcionamiento del algoritmo</a:t>
            </a:r>
            <a:endParaRPr kumimoji="0" lang="es-MX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8" name="Google Shape;547;p15"/>
          <p:cNvSpPr txBox="1">
            <a:spLocks/>
          </p:cNvSpPr>
          <p:nvPr/>
        </p:nvSpPr>
        <p:spPr>
          <a:xfrm>
            <a:off x="2699792" y="3003798"/>
            <a:ext cx="864096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S1 = 30Y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9" name="Google Shape;547;p15"/>
          <p:cNvSpPr txBox="1">
            <a:spLocks/>
          </p:cNvSpPr>
          <p:nvPr/>
        </p:nvSpPr>
        <p:spPr>
          <a:xfrm>
            <a:off x="2699792" y="3219822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S2 = 45X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0" name="Google Shape;547;p15"/>
          <p:cNvSpPr txBox="1">
            <a:spLocks/>
          </p:cNvSpPr>
          <p:nvPr/>
        </p:nvSpPr>
        <p:spPr>
          <a:xfrm>
            <a:off x="2699792" y="3435846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S3 = 65X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1" name="Google Shape;547;p15"/>
          <p:cNvSpPr txBox="1">
            <a:spLocks/>
          </p:cNvSpPr>
          <p:nvPr/>
        </p:nvSpPr>
        <p:spPr>
          <a:xfrm>
            <a:off x="2699792" y="3651870"/>
            <a:ext cx="79208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S4 = 40Y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1" name="60 Rectángulo"/>
          <p:cNvSpPr/>
          <p:nvPr/>
        </p:nvSpPr>
        <p:spPr>
          <a:xfrm>
            <a:off x="6300192" y="699542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Y &gt; 30</a:t>
            </a:r>
            <a:endParaRPr lang="es-MX" dirty="0">
              <a:latin typeface="Sniglet" charset="0"/>
            </a:endParaRPr>
          </a:p>
        </p:txBody>
      </p:sp>
      <p:cxnSp>
        <p:nvCxnSpPr>
          <p:cNvPr id="64" name="Google Shape;662;p28"/>
          <p:cNvCxnSpPr>
            <a:stCxn id="61" idx="2"/>
            <a:endCxn id="106" idx="0"/>
          </p:cNvCxnSpPr>
          <p:nvPr/>
        </p:nvCxnSpPr>
        <p:spPr>
          <a:xfrm flipH="1">
            <a:off x="5796136" y="987574"/>
            <a:ext cx="86409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oogle Shape;662;p28"/>
          <p:cNvCxnSpPr>
            <a:stCxn id="61" idx="2"/>
            <a:endCxn id="128" idx="0"/>
          </p:cNvCxnSpPr>
          <p:nvPr/>
        </p:nvCxnSpPr>
        <p:spPr>
          <a:xfrm>
            <a:off x="6660232" y="987574"/>
            <a:ext cx="86409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547;p15"/>
          <p:cNvSpPr txBox="1">
            <a:spLocks/>
          </p:cNvSpPr>
          <p:nvPr/>
        </p:nvSpPr>
        <p:spPr>
          <a:xfrm>
            <a:off x="5940152" y="915566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3" name="Google Shape;547;p15"/>
          <p:cNvSpPr txBox="1">
            <a:spLocks/>
          </p:cNvSpPr>
          <p:nvPr/>
        </p:nvSpPr>
        <p:spPr>
          <a:xfrm>
            <a:off x="7020272" y="915566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6" name="105 Rectángulo"/>
          <p:cNvSpPr/>
          <p:nvPr/>
        </p:nvSpPr>
        <p:spPr>
          <a:xfrm>
            <a:off x="5436096" y="1563638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X &lt; 65</a:t>
            </a:r>
            <a:endParaRPr lang="es-MX" dirty="0">
              <a:latin typeface="Sniglet" charset="0"/>
            </a:endParaRPr>
          </a:p>
        </p:txBody>
      </p:sp>
      <p:cxnSp>
        <p:nvCxnSpPr>
          <p:cNvPr id="115" name="Google Shape;662;p28"/>
          <p:cNvCxnSpPr>
            <a:stCxn id="106" idx="2"/>
            <a:endCxn id="125" idx="0"/>
          </p:cNvCxnSpPr>
          <p:nvPr/>
        </p:nvCxnSpPr>
        <p:spPr>
          <a:xfrm flipH="1">
            <a:off x="5220072" y="1851670"/>
            <a:ext cx="576064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oogle Shape;662;p28"/>
          <p:cNvCxnSpPr>
            <a:stCxn id="106" idx="2"/>
            <a:endCxn id="150" idx="0"/>
          </p:cNvCxnSpPr>
          <p:nvPr/>
        </p:nvCxnSpPr>
        <p:spPr>
          <a:xfrm>
            <a:off x="5796136" y="1851670"/>
            <a:ext cx="50405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oogle Shape;547;p15"/>
          <p:cNvSpPr txBox="1">
            <a:spLocks/>
          </p:cNvSpPr>
          <p:nvPr/>
        </p:nvSpPr>
        <p:spPr>
          <a:xfrm>
            <a:off x="522007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4" name="Google Shape;547;p15"/>
          <p:cNvSpPr txBox="1">
            <a:spLocks/>
          </p:cNvSpPr>
          <p:nvPr/>
        </p:nvSpPr>
        <p:spPr>
          <a:xfrm>
            <a:off x="594015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5" name="124 Elipse"/>
          <p:cNvSpPr/>
          <p:nvPr/>
        </p:nvSpPr>
        <p:spPr>
          <a:xfrm>
            <a:off x="5076056" y="2427734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127 Rectángulo"/>
          <p:cNvSpPr/>
          <p:nvPr/>
        </p:nvSpPr>
        <p:spPr>
          <a:xfrm>
            <a:off x="7164288" y="1563638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X &lt; 45</a:t>
            </a:r>
            <a:endParaRPr lang="es-MX" dirty="0">
              <a:latin typeface="Sniglet" charset="0"/>
            </a:endParaRPr>
          </a:p>
        </p:txBody>
      </p:sp>
      <p:cxnSp>
        <p:nvCxnSpPr>
          <p:cNvPr id="131" name="Google Shape;662;p28"/>
          <p:cNvCxnSpPr>
            <a:stCxn id="128" idx="2"/>
            <a:endCxn id="140" idx="0"/>
          </p:cNvCxnSpPr>
          <p:nvPr/>
        </p:nvCxnSpPr>
        <p:spPr>
          <a:xfrm flipH="1">
            <a:off x="7020272" y="1851670"/>
            <a:ext cx="504056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oogle Shape;662;p28"/>
          <p:cNvCxnSpPr>
            <a:stCxn id="128" idx="2"/>
            <a:endCxn id="169" idx="0"/>
          </p:cNvCxnSpPr>
          <p:nvPr/>
        </p:nvCxnSpPr>
        <p:spPr>
          <a:xfrm>
            <a:off x="7524328" y="1851670"/>
            <a:ext cx="648072" cy="57606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Google Shape;547;p15"/>
          <p:cNvSpPr txBox="1">
            <a:spLocks/>
          </p:cNvSpPr>
          <p:nvPr/>
        </p:nvSpPr>
        <p:spPr>
          <a:xfrm>
            <a:off x="702027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8" name="Google Shape;547;p15"/>
          <p:cNvSpPr txBox="1">
            <a:spLocks/>
          </p:cNvSpPr>
          <p:nvPr/>
        </p:nvSpPr>
        <p:spPr>
          <a:xfrm>
            <a:off x="7740352" y="1779662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0" name="139 Elipse"/>
          <p:cNvSpPr/>
          <p:nvPr/>
        </p:nvSpPr>
        <p:spPr>
          <a:xfrm>
            <a:off x="6876256" y="2427734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0" name="149 Rectángulo"/>
          <p:cNvSpPr/>
          <p:nvPr/>
        </p:nvSpPr>
        <p:spPr>
          <a:xfrm>
            <a:off x="5940152" y="2427734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latin typeface="Sniglet" charset="0"/>
              </a:rPr>
              <a:t>Y &gt; 40</a:t>
            </a:r>
            <a:endParaRPr lang="es-MX" dirty="0">
              <a:latin typeface="Sniglet" charset="0"/>
            </a:endParaRPr>
          </a:p>
        </p:txBody>
      </p:sp>
      <p:cxnSp>
        <p:nvCxnSpPr>
          <p:cNvPr id="154" name="Google Shape;662;p28"/>
          <p:cNvCxnSpPr>
            <a:stCxn id="150" idx="2"/>
            <a:endCxn id="161" idx="0"/>
          </p:cNvCxnSpPr>
          <p:nvPr/>
        </p:nvCxnSpPr>
        <p:spPr>
          <a:xfrm flipH="1">
            <a:off x="5724128" y="2715766"/>
            <a:ext cx="576064" cy="5040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oogle Shape;662;p28"/>
          <p:cNvCxnSpPr>
            <a:stCxn id="150" idx="2"/>
            <a:endCxn id="164" idx="0"/>
          </p:cNvCxnSpPr>
          <p:nvPr/>
        </p:nvCxnSpPr>
        <p:spPr>
          <a:xfrm>
            <a:off x="6300192" y="2715766"/>
            <a:ext cx="576064" cy="5040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160 Elipse"/>
          <p:cNvSpPr/>
          <p:nvPr/>
        </p:nvSpPr>
        <p:spPr>
          <a:xfrm>
            <a:off x="5580112" y="3219822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4" name="163 Elipse"/>
          <p:cNvSpPr/>
          <p:nvPr/>
        </p:nvSpPr>
        <p:spPr>
          <a:xfrm>
            <a:off x="6732240" y="321982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9" name="168 Elipse"/>
          <p:cNvSpPr/>
          <p:nvPr/>
        </p:nvSpPr>
        <p:spPr>
          <a:xfrm>
            <a:off x="8028384" y="242773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1" name="Google Shape;547;p15"/>
          <p:cNvSpPr txBox="1">
            <a:spLocks/>
          </p:cNvSpPr>
          <p:nvPr/>
        </p:nvSpPr>
        <p:spPr>
          <a:xfrm>
            <a:off x="5724128" y="2609970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SI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2" name="Google Shape;547;p15"/>
          <p:cNvSpPr txBox="1">
            <a:spLocks/>
          </p:cNvSpPr>
          <p:nvPr/>
        </p:nvSpPr>
        <p:spPr>
          <a:xfrm>
            <a:off x="6516216" y="2643758"/>
            <a:ext cx="432048" cy="4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700"/>
              <a:buFont typeface="Sniglet"/>
              <a:buNone/>
              <a:tabLst/>
              <a:defRPr/>
            </a:pPr>
            <a:r>
              <a:rPr lang="es-MX" sz="1200" dirty="0" smtClean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NO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9" name="88 Elipse"/>
          <p:cNvSpPr/>
          <p:nvPr/>
        </p:nvSpPr>
        <p:spPr>
          <a:xfrm>
            <a:off x="1907704" y="264375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89 Elipse"/>
          <p:cNvSpPr/>
          <p:nvPr/>
        </p:nvSpPr>
        <p:spPr>
          <a:xfrm>
            <a:off x="3491880" y="1203598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  <p:pic>
        <p:nvPicPr>
          <p:cNvPr id="120838" name="Picture 6" descr="Resultado de imagen para coding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696" y="843558"/>
            <a:ext cx="5238750" cy="2962276"/>
          </a:xfrm>
          <a:prstGeom prst="rect">
            <a:avLst/>
          </a:prstGeom>
          <a:noFill/>
        </p:spPr>
      </p:pic>
      <p:sp>
        <p:nvSpPr>
          <p:cNvPr id="9" name="Google Shape;525;p12"/>
          <p:cNvSpPr txBox="1">
            <a:spLocks/>
          </p:cNvSpPr>
          <p:nvPr/>
        </p:nvSpPr>
        <p:spPr>
          <a:xfrm>
            <a:off x="1187624" y="3723878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Coding</a:t>
            </a:r>
            <a:r>
              <a:rPr kumimoji="0" lang="es-MX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 time!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  <p:sp>
        <p:nvSpPr>
          <p:cNvPr id="9" name="Google Shape;525;p12"/>
          <p:cNvSpPr txBox="1">
            <a:spLocks/>
          </p:cNvSpPr>
          <p:nvPr/>
        </p:nvSpPr>
        <p:spPr>
          <a:xfrm>
            <a:off x="1259632" y="3579862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Observaciones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  <p:sp>
        <p:nvSpPr>
          <p:cNvPr id="5" name="Google Shape;801;p38"/>
          <p:cNvSpPr/>
          <p:nvPr/>
        </p:nvSpPr>
        <p:spPr>
          <a:xfrm>
            <a:off x="3138663" y="843558"/>
            <a:ext cx="2657473" cy="268018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/>
          </a:p>
        </p:txBody>
      </p:sp>
      <p:sp>
        <p:nvSpPr>
          <p:cNvPr id="9" name="Google Shape;525;p12"/>
          <p:cNvSpPr txBox="1">
            <a:spLocks/>
          </p:cNvSpPr>
          <p:nvPr/>
        </p:nvSpPr>
        <p:spPr>
          <a:xfrm>
            <a:off x="1619672" y="195486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Underfitting</a:t>
            </a:r>
            <a:r>
              <a:rPr kumimoji="0" lang="es-MX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 &amp;</a:t>
            </a:r>
            <a:r>
              <a:rPr kumimoji="0" lang="es-MX" sz="4800" b="1" i="0" u="none" strike="noStrike" kern="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 </a:t>
            </a:r>
            <a:r>
              <a:rPr kumimoji="0" lang="es-MX" sz="4800" b="1" i="0" u="none" strike="noStrike" kern="0" cap="none" spc="0" normalizeH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niglet" charset="0"/>
                <a:sym typeface="Arial"/>
              </a:rPr>
              <a:t>Overfitting</a:t>
            </a:r>
            <a:endParaRPr kumimoji="0" lang="es-MX" sz="4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niglet" charset="0"/>
              <a:sym typeface="Arial"/>
            </a:endParaRPr>
          </a:p>
        </p:txBody>
      </p:sp>
      <p:pic>
        <p:nvPicPr>
          <p:cNvPr id="168962" name="Picture 2" descr="Resultado de imagen para machine learning fi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635646"/>
            <a:ext cx="7458627" cy="2592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Tipos de I.A</a:t>
            </a:r>
            <a:endParaRPr sz="2400"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8" name="7 Imagen" descr="Yamch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75606"/>
            <a:ext cx="2094220" cy="3579862"/>
          </a:xfrm>
          <a:prstGeom prst="rect">
            <a:avLst/>
          </a:prstGeom>
        </p:spPr>
      </p:pic>
      <p:pic>
        <p:nvPicPr>
          <p:cNvPr id="9" name="8 Imagen" descr="goku-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987574"/>
            <a:ext cx="2160240" cy="4320480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1979712" y="257175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latin typeface="Sniglet" charset="0"/>
              </a:rPr>
              <a:t>Débil</a:t>
            </a:r>
            <a:endParaRPr lang="es-MX" dirty="0">
              <a:solidFill>
                <a:schemeClr val="bg1"/>
              </a:solidFill>
              <a:latin typeface="Sniglet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004048" y="2787774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latin typeface="Sniglet" charset="0"/>
              </a:rPr>
              <a:t>Fuerte</a:t>
            </a:r>
            <a:endParaRPr lang="es-MX" dirty="0">
              <a:solidFill>
                <a:schemeClr val="bg1"/>
              </a:solidFill>
              <a:latin typeface="Sniglet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Ejemplos de I.A debil</a:t>
            </a: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pic>
        <p:nvPicPr>
          <p:cNvPr id="47108" name="Picture 4" descr="Resultado de imagen para alpha go logo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1760" y="3291830"/>
            <a:ext cx="3479032" cy="913246"/>
          </a:xfrm>
          <a:prstGeom prst="rect">
            <a:avLst/>
          </a:prstGeom>
          <a:noFill/>
        </p:spPr>
      </p:pic>
      <p:pic>
        <p:nvPicPr>
          <p:cNvPr id="47110" name="Picture 6" descr="Resultado de imagen para deep blue ibm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9872" y="915566"/>
            <a:ext cx="3960440" cy="2376265"/>
          </a:xfrm>
          <a:prstGeom prst="rect">
            <a:avLst/>
          </a:prstGeom>
          <a:noFill/>
        </p:spPr>
      </p:pic>
      <p:pic>
        <p:nvPicPr>
          <p:cNvPr id="47112" name="Picture 8" descr="Resultado de imagen para cortana logo 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7624" y="1347614"/>
            <a:ext cx="1512168" cy="1512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Ejemplos de I.A fuerte</a:t>
            </a: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53250" name="Picture 2" descr="https://png2.kisspng.com/sh/32f6812048ce15be07e12d8a74239d80/L0KzQYm3VsMxN5tAiJH0aYP2gLBuTfh1fKEyTKI9LYSwg7nwkwQubaN3hAQ2ZYL1f8O0VMA1NWZnS6kBMUPoSIG4gBI3NmY6TqIANke6QYa6UMM2PmE4SKc7NEixgLBu/kisspng-http-404-t-shirt-error-error-404-5b37613e801cb6.5560567715303560305248.png"/>
          <p:cNvPicPr>
            <a:picLocks noChangeAspect="1" noChangeArrowheads="1"/>
          </p:cNvPicPr>
          <p:nvPr/>
        </p:nvPicPr>
        <p:blipFill>
          <a:blip r:embed="rId3"/>
          <a:srcRect t="4956" b="22353"/>
          <a:stretch>
            <a:fillRect/>
          </a:stretch>
        </p:blipFill>
        <p:spPr bwMode="auto">
          <a:xfrm>
            <a:off x="2195736" y="1275606"/>
            <a:ext cx="3269010" cy="3168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Campos de estudio de I.A</a:t>
            </a:r>
            <a:endParaRPr sz="2400"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graphicFrame>
        <p:nvGraphicFramePr>
          <p:cNvPr id="6" name="5 Diagrama"/>
          <p:cNvGraphicFramePr/>
          <p:nvPr/>
        </p:nvGraphicFramePr>
        <p:xfrm>
          <a:off x="899592" y="9875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2708</TotalTime>
  <Words>1056</Words>
  <Application>Microsoft Office PowerPoint</Application>
  <PresentationFormat>Presentación en pantalla (16:9)</PresentationFormat>
  <Paragraphs>375</Paragraphs>
  <Slides>58</Slides>
  <Notes>58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3" baseType="lpstr">
      <vt:lpstr>Arial</vt:lpstr>
      <vt:lpstr>Sniglet</vt:lpstr>
      <vt:lpstr>Aurebesh</vt:lpstr>
      <vt:lpstr>Dosis</vt:lpstr>
      <vt:lpstr>Friar template</vt:lpstr>
      <vt:lpstr>Introducción al Machine Learning</vt:lpstr>
      <vt:lpstr>Hola!</vt:lpstr>
      <vt:lpstr>Diapositiva 3</vt:lpstr>
      <vt:lpstr>¿Qué es la Inteligencia Artificial?</vt:lpstr>
      <vt:lpstr>Diapositiva 5</vt:lpstr>
      <vt:lpstr>Tipos de I.A</vt:lpstr>
      <vt:lpstr>Ejemplos de I.A debil</vt:lpstr>
      <vt:lpstr>Ejemplos de I.A fuerte</vt:lpstr>
      <vt:lpstr>Campos de estudio de I.A</vt:lpstr>
      <vt:lpstr>Robótica</vt:lpstr>
      <vt:lpstr>Visión</vt:lpstr>
      <vt:lpstr>Voz</vt:lpstr>
      <vt:lpstr>N.L.P</vt:lpstr>
      <vt:lpstr>Campos de estudio de I.A</vt:lpstr>
      <vt:lpstr>Machine Learning</vt:lpstr>
      <vt:lpstr>Tipos de aprendizaje</vt:lpstr>
      <vt:lpstr>Aprendizaje Supervisado</vt:lpstr>
      <vt:lpstr>Aprendizaje no Supervisado</vt:lpstr>
      <vt:lpstr>Aprendizaje no Supervisado</vt:lpstr>
      <vt:lpstr>Aprendizaje por Refuerzo</vt:lpstr>
      <vt:lpstr>Modelos</vt:lpstr>
      <vt:lpstr>Modelos</vt:lpstr>
      <vt:lpstr>Diapositiva 23</vt:lpstr>
      <vt:lpstr>Regresión  Lineal Simple</vt:lpstr>
      <vt:lpstr>Y = W  + W  X</vt:lpstr>
      <vt:lpstr>Y = W  + W  X  + W  X</vt:lpstr>
      <vt:lpstr>Y = W  + W  X  + W  X   ...</vt:lpstr>
      <vt:lpstr>Minimos  Cuadrados Ordinarios</vt:lpstr>
      <vt:lpstr>Diapositiva 29</vt:lpstr>
      <vt:lpstr>Diapositiva 30</vt:lpstr>
      <vt:lpstr>Diapositiva 31</vt:lpstr>
      <vt:lpstr>Diapositiva 32</vt:lpstr>
      <vt:lpstr>Diapositiva 33</vt:lpstr>
      <vt:lpstr>Descenso del Gradiente</vt:lpstr>
      <vt:lpstr>Descenso del Gradiente</vt:lpstr>
      <vt:lpstr>Descenso del Gradiente</vt:lpstr>
      <vt:lpstr>Descenso del Gradiente</vt:lpstr>
      <vt:lpstr>Descenso del Gradiente</vt:lpstr>
      <vt:lpstr>Descenso del Gradiente</vt:lpstr>
      <vt:lpstr>K-Nearest Neighbors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Decision Tree</vt:lpstr>
      <vt:lpstr>Con este algoritmo dividimos los datos en dos o más conjuntos homogéneos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Machine Learning</dc:title>
  <dc:creator>Vad3r</dc:creator>
  <cp:lastModifiedBy>Miguel_Lopez</cp:lastModifiedBy>
  <cp:revision>200</cp:revision>
  <dcterms:modified xsi:type="dcterms:W3CDTF">2018-11-28T02:16:57Z</dcterms:modified>
</cp:coreProperties>
</file>